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9" r:id="rId6"/>
    <p:sldId id="257" r:id="rId7"/>
    <p:sldId id="261" r:id="rId8"/>
    <p:sldId id="260" r:id="rId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 rtlCol="0"/>
        <a:lstStyle/>
        <a:p>
          <a:pPr rtl="0"/>
          <a:endParaRPr lang="en-US"/>
        </a:p>
      </dgm:t>
    </dgm:pt>
    <dgm:pt modelId="{0C85100E-26AF-40B3-97DF-19C4EC3CCEC0}">
      <dgm:prSet/>
      <dgm:spPr/>
      <dgm:t>
        <a:bodyPr rtlCol="0"/>
        <a:lstStyle/>
        <a:p>
          <a:pPr rtl="0"/>
          <a:r>
            <a:rPr lang="es-ES" noProof="0" dirty="0"/>
            <a:t>Open as App</a:t>
          </a:r>
        </a:p>
      </dgm:t>
    </dgm:pt>
    <dgm:pt modelId="{83E371DD-FB17-4628-859D-A2979B7D3099}" type="parTrans" cxnId="{FD66337D-8FE8-48E6-BE0F-CFD328BEE42E}">
      <dgm:prSet/>
      <dgm:spPr/>
      <dgm:t>
        <a:bodyPr rtlCol="0"/>
        <a:lstStyle/>
        <a:p>
          <a:pPr rtl="0"/>
          <a:endParaRPr lang="es-ES" noProof="0" dirty="0"/>
        </a:p>
      </dgm:t>
    </dgm:pt>
    <dgm:pt modelId="{8A672CE1-4528-44AE-9157-DA340C2CD5DB}" type="sibTrans" cxnId="{FD66337D-8FE8-48E6-BE0F-CFD328BEE42E}">
      <dgm:prSet/>
      <dgm:spPr/>
      <dgm:t>
        <a:bodyPr rtlCol="0"/>
        <a:lstStyle/>
        <a:p>
          <a:pPr rtl="0"/>
          <a:endParaRPr lang="es-ES" noProof="0" dirty="0"/>
        </a:p>
      </dgm:t>
    </dgm:pt>
    <dgm:pt modelId="{69653324-E1E3-437C-A9D5-28B1353F645A}">
      <dgm:prSet/>
      <dgm:spPr/>
      <dgm:t>
        <a:bodyPr rtlCol="0"/>
        <a:lstStyle/>
        <a:p>
          <a:pPr rtl="0"/>
          <a:r>
            <a:rPr lang="es-ES" noProof="0" dirty="0"/>
            <a:t>Power Apps</a:t>
          </a:r>
        </a:p>
      </dgm:t>
    </dgm:pt>
    <dgm:pt modelId="{F0466364-A484-4F50-8E01-C00666AA6B96}" type="parTrans" cxnId="{25667268-FED2-4149-B353-F16FED2D1A5A}">
      <dgm:prSet/>
      <dgm:spPr/>
      <dgm:t>
        <a:bodyPr rtlCol="0"/>
        <a:lstStyle/>
        <a:p>
          <a:pPr rtl="0"/>
          <a:endParaRPr lang="es-ES" noProof="0" dirty="0"/>
        </a:p>
      </dgm:t>
    </dgm:pt>
    <dgm:pt modelId="{6F20977E-D589-4920-96AA-44AAF9391C6A}" type="sibTrans" cxnId="{25667268-FED2-4149-B353-F16FED2D1A5A}">
      <dgm:prSet/>
      <dgm:spPr/>
      <dgm:t>
        <a:bodyPr rtlCol="0"/>
        <a:lstStyle/>
        <a:p>
          <a:pPr rtl="0"/>
          <a:endParaRPr lang="es-ES" noProof="0" dirty="0"/>
        </a:p>
      </dgm:t>
    </dgm:pt>
    <dgm:pt modelId="{7F8797D3-295D-45B0-9E28-F7696E313AE3}">
      <dgm:prSet/>
      <dgm:spPr/>
      <dgm:t>
        <a:bodyPr rtlCol="0"/>
        <a:lstStyle/>
        <a:p>
          <a:pPr rtl="0"/>
          <a:r>
            <a:rPr lang="es-ES" noProof="0" dirty="0"/>
            <a:t>“Manualmente”</a:t>
          </a:r>
        </a:p>
      </dgm:t>
    </dgm:pt>
    <dgm:pt modelId="{2A0378C1-9628-41C6-B719-DFD7DD7C2513}" type="parTrans" cxnId="{B9DB5BF3-D3B4-4EF2-9219-9820EFCDD141}">
      <dgm:prSet/>
      <dgm:spPr/>
      <dgm:t>
        <a:bodyPr rtlCol="0"/>
        <a:lstStyle/>
        <a:p>
          <a:pPr rtl="0"/>
          <a:endParaRPr lang="es-ES" noProof="0" dirty="0"/>
        </a:p>
      </dgm:t>
    </dgm:pt>
    <dgm:pt modelId="{BD09EA6A-7770-4233-AA60-BFF5DA55D6CE}" type="sibTrans" cxnId="{B9DB5BF3-D3B4-4EF2-9219-9820EFCDD141}">
      <dgm:prSet/>
      <dgm:spPr/>
      <dgm:t>
        <a:bodyPr rtlCol="0"/>
        <a:lstStyle/>
        <a:p>
          <a:pPr rtl="0"/>
          <a:endParaRPr lang="es-ES" noProof="0" dirty="0"/>
        </a:p>
      </dgm:t>
    </dgm:pt>
    <dgm:pt modelId="{4911C805-5ADF-4CA6-A5B8-162C12879047}" type="pres">
      <dgm:prSet presAssocID="{7F564E9C-DC4B-4FCA-A45C-7A2A68ABF190}" presName="root" presStyleCnt="0">
        <dgm:presLayoutVars>
          <dgm:dir/>
          <dgm:resizeHandles val="exact"/>
        </dgm:presLayoutVars>
      </dgm:prSet>
      <dgm:spPr/>
    </dgm:pt>
    <dgm:pt modelId="{38F55F09-DCC7-43E8-ACC4-EC26733DDF7D}" type="pres">
      <dgm:prSet presAssocID="{0C85100E-26AF-40B3-97DF-19C4EC3CCEC0}" presName="compNode" presStyleCnt="0"/>
      <dgm:spPr/>
    </dgm:pt>
    <dgm:pt modelId="{77A2F8CA-0963-4F9D-BCC0-79D606A6B370}" type="pres">
      <dgm:prSet presAssocID="{0C85100E-26AF-40B3-97DF-19C4EC3CCEC0}" presName="iconBgRect" presStyleLbl="bgShp" presStyleIdx="0" presStyleCnt="3"/>
      <dgm:spPr/>
    </dgm:pt>
    <dgm:pt modelId="{D2831012-0B7A-447D-8C2C-37C7C4453B1E}" type="pres">
      <dgm:prSet presAssocID="{0C85100E-26AF-40B3-97DF-19C4EC3CCEC0}" presName="iconRect" presStyleLbl="node1" presStyleIdx="0" presStyleCnt="3"/>
      <dgm:spPr>
        <a:prstGeom prst="mathMultiply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Libreta de direcciones contorno"/>
        </a:ext>
      </dgm:extLst>
    </dgm:pt>
    <dgm:pt modelId="{649C2E9F-FE68-49D9-934D-BEC080C50F37}" type="pres">
      <dgm:prSet presAssocID="{0C85100E-26AF-40B3-97DF-19C4EC3CCEC0}" presName="spaceRect" presStyleCnt="0"/>
      <dgm:spPr/>
    </dgm:pt>
    <dgm:pt modelId="{630391C1-CC84-4049-B367-7554AAB1A762}" type="pres">
      <dgm:prSet presAssocID="{0C85100E-26AF-40B3-97DF-19C4EC3CCEC0}" presName="textRect" presStyleLbl="revTx" presStyleIdx="0" presStyleCnt="3">
        <dgm:presLayoutVars>
          <dgm:chMax val="1"/>
          <dgm:chPref val="1"/>
        </dgm:presLayoutVars>
      </dgm:prSet>
      <dgm:spPr/>
    </dgm:pt>
    <dgm:pt modelId="{2371519E-09C7-468F-BBB0-C0EC32784FEE}" type="pres">
      <dgm:prSet presAssocID="{8A672CE1-4528-44AE-9157-DA340C2CD5DB}" presName="sibTrans" presStyleCnt="0"/>
      <dgm:spPr/>
    </dgm:pt>
    <dgm:pt modelId="{BA64D75C-CC67-4EAC-ABB9-29C5943113A8}" type="pres">
      <dgm:prSet presAssocID="{69653324-E1E3-437C-A9D5-28B1353F645A}" presName="compNode" presStyleCnt="0"/>
      <dgm:spPr/>
    </dgm:pt>
    <dgm:pt modelId="{CD0ED507-6D46-4BC4-A76D-513F6CD81D5B}" type="pres">
      <dgm:prSet presAssocID="{69653324-E1E3-437C-A9D5-28B1353F645A}" presName="iconBgRect" presStyleLbl="bgShp" presStyleIdx="1" presStyleCnt="3"/>
      <dgm:spPr/>
    </dgm:pt>
    <dgm:pt modelId="{B76EA2FC-0CB1-4FED-9050-CF0844D1C48F}" type="pres">
      <dgm:prSet presAssocID="{69653324-E1E3-437C-A9D5-28B1353F64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Agricultura contorno"/>
        </a:ext>
      </dgm:extLst>
    </dgm:pt>
    <dgm:pt modelId="{5C09348A-AB41-4346-A8FE-FBF448ACAF81}" type="pres">
      <dgm:prSet presAssocID="{69653324-E1E3-437C-A9D5-28B1353F645A}" presName="spaceRect" presStyleCnt="0"/>
      <dgm:spPr/>
    </dgm:pt>
    <dgm:pt modelId="{12E4033F-1FB2-455F-B198-DEE22348C3D5}" type="pres">
      <dgm:prSet presAssocID="{69653324-E1E3-437C-A9D5-28B1353F645A}" presName="textRect" presStyleLbl="revTx" presStyleIdx="1" presStyleCnt="3">
        <dgm:presLayoutVars>
          <dgm:chMax val="1"/>
          <dgm:chPref val="1"/>
        </dgm:presLayoutVars>
      </dgm:prSet>
      <dgm:spPr/>
    </dgm:pt>
    <dgm:pt modelId="{B7501772-9891-475B-BEA5-64B32C8F33CF}" type="pres">
      <dgm:prSet presAssocID="{6F20977E-D589-4920-96AA-44AAF9391C6A}" presName="sibTrans" presStyleCnt="0"/>
      <dgm:spPr/>
    </dgm:pt>
    <dgm:pt modelId="{EC4D2E0D-C8C4-448F-B348-91245EC34F5D}" type="pres">
      <dgm:prSet presAssocID="{7F8797D3-295D-45B0-9E28-F7696E313AE3}" presName="compNode" presStyleCnt="0"/>
      <dgm:spPr/>
    </dgm:pt>
    <dgm:pt modelId="{0EA8A4D1-ADC5-4AD5-A4BF-908D6DFD9E43}" type="pres">
      <dgm:prSet presAssocID="{7F8797D3-295D-45B0-9E28-F7696E313AE3}" presName="iconBgRect" presStyleLbl="bgShp" presStyleIdx="2" presStyleCnt="3"/>
      <dgm:spPr/>
    </dgm:pt>
    <dgm:pt modelId="{0A990743-F9EA-4065-B193-A740F551A1E9}" type="pres">
      <dgm:prSet presAssocID="{7F8797D3-295D-45B0-9E28-F7696E313A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Apertura contorno"/>
        </a:ext>
      </dgm:extLst>
    </dgm:pt>
    <dgm:pt modelId="{11AE65F0-F8DA-4E0F-9C4B-0D23B6278886}" type="pres">
      <dgm:prSet presAssocID="{7F8797D3-295D-45B0-9E28-F7696E313AE3}" presName="spaceRect" presStyleCnt="0"/>
      <dgm:spPr/>
    </dgm:pt>
    <dgm:pt modelId="{F36C2E14-6FEE-411C-8616-16523F3944C1}" type="pres">
      <dgm:prSet presAssocID="{7F8797D3-295D-45B0-9E28-F7696E313AE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FE06B0E-767E-4BCF-8132-C78555EDA9B2}" type="presOf" srcId="{69653324-E1E3-437C-A9D5-28B1353F645A}" destId="{12E4033F-1FB2-455F-B198-DEE22348C3D5}" srcOrd="0" destOrd="0" presId="urn:microsoft.com/office/officeart/2018/5/layout/IconCircleLabelList"/>
    <dgm:cxn modelId="{2A897633-C90F-4222-BE45-96D089A3FD3C}" type="presOf" srcId="{7F564E9C-DC4B-4FCA-A45C-7A2A68ABF190}" destId="{4911C805-5ADF-4CA6-A5B8-162C12879047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2CCB2A7E-929A-491B-A4E7-F0C8FCAB46BF}" type="presOf" srcId="{0C85100E-26AF-40B3-97DF-19C4EC3CCEC0}" destId="{630391C1-CC84-4049-B367-7554AAB1A762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F9F3DAF4-280E-4305-8317-26F1C9773169}" type="presOf" srcId="{7F8797D3-295D-45B0-9E28-F7696E313AE3}" destId="{F36C2E14-6FEE-411C-8616-16523F3944C1}" srcOrd="0" destOrd="0" presId="urn:microsoft.com/office/officeart/2018/5/layout/IconCircleLabelList"/>
    <dgm:cxn modelId="{ED50C03E-606B-456A-BA15-D0C4D6D37479}" type="presParOf" srcId="{4911C805-5ADF-4CA6-A5B8-162C12879047}" destId="{38F55F09-DCC7-43E8-ACC4-EC26733DDF7D}" srcOrd="0" destOrd="0" presId="urn:microsoft.com/office/officeart/2018/5/layout/IconCircleLabelList"/>
    <dgm:cxn modelId="{8D29F55D-1E65-415B-9ABE-4D1A31732726}" type="presParOf" srcId="{38F55F09-DCC7-43E8-ACC4-EC26733DDF7D}" destId="{77A2F8CA-0963-4F9D-BCC0-79D606A6B370}" srcOrd="0" destOrd="0" presId="urn:microsoft.com/office/officeart/2018/5/layout/IconCircleLabelList"/>
    <dgm:cxn modelId="{673C3DFF-7B76-406B-80D8-D6A86487F799}" type="presParOf" srcId="{38F55F09-DCC7-43E8-ACC4-EC26733DDF7D}" destId="{D2831012-0B7A-447D-8C2C-37C7C4453B1E}" srcOrd="1" destOrd="0" presId="urn:microsoft.com/office/officeart/2018/5/layout/IconCircleLabelList"/>
    <dgm:cxn modelId="{8E0FD1FC-E329-4BC1-9793-63EE097B1D36}" type="presParOf" srcId="{38F55F09-DCC7-43E8-ACC4-EC26733DDF7D}" destId="{649C2E9F-FE68-49D9-934D-BEC080C50F37}" srcOrd="2" destOrd="0" presId="urn:microsoft.com/office/officeart/2018/5/layout/IconCircleLabelList"/>
    <dgm:cxn modelId="{EE304FB2-CC77-4194-84A0-BCBADB1667A9}" type="presParOf" srcId="{38F55F09-DCC7-43E8-ACC4-EC26733DDF7D}" destId="{630391C1-CC84-4049-B367-7554AAB1A762}" srcOrd="3" destOrd="0" presId="urn:microsoft.com/office/officeart/2018/5/layout/IconCircleLabelList"/>
    <dgm:cxn modelId="{346454CE-2B43-4B93-A47D-580432477D6F}" type="presParOf" srcId="{4911C805-5ADF-4CA6-A5B8-162C12879047}" destId="{2371519E-09C7-468F-BBB0-C0EC32784FEE}" srcOrd="1" destOrd="0" presId="urn:microsoft.com/office/officeart/2018/5/layout/IconCircleLabelList"/>
    <dgm:cxn modelId="{1C696406-6104-486B-A9D1-42A1C8601643}" type="presParOf" srcId="{4911C805-5ADF-4CA6-A5B8-162C12879047}" destId="{BA64D75C-CC67-4EAC-ABB9-29C5943113A8}" srcOrd="2" destOrd="0" presId="urn:microsoft.com/office/officeart/2018/5/layout/IconCircleLabelList"/>
    <dgm:cxn modelId="{190CCE85-7D63-4CC5-BE31-167781EC8286}" type="presParOf" srcId="{BA64D75C-CC67-4EAC-ABB9-29C5943113A8}" destId="{CD0ED507-6D46-4BC4-A76D-513F6CD81D5B}" srcOrd="0" destOrd="0" presId="urn:microsoft.com/office/officeart/2018/5/layout/IconCircleLabelList"/>
    <dgm:cxn modelId="{1099AEF6-DB67-484E-A539-178F0F81934D}" type="presParOf" srcId="{BA64D75C-CC67-4EAC-ABB9-29C5943113A8}" destId="{B76EA2FC-0CB1-4FED-9050-CF0844D1C48F}" srcOrd="1" destOrd="0" presId="urn:microsoft.com/office/officeart/2018/5/layout/IconCircleLabelList"/>
    <dgm:cxn modelId="{D2870998-1669-45CD-A6AE-A3BCBF849E3A}" type="presParOf" srcId="{BA64D75C-CC67-4EAC-ABB9-29C5943113A8}" destId="{5C09348A-AB41-4346-A8FE-FBF448ACAF81}" srcOrd="2" destOrd="0" presId="urn:microsoft.com/office/officeart/2018/5/layout/IconCircleLabelList"/>
    <dgm:cxn modelId="{58542F85-96A8-4F5C-9A75-6C2B00C5C11C}" type="presParOf" srcId="{BA64D75C-CC67-4EAC-ABB9-29C5943113A8}" destId="{12E4033F-1FB2-455F-B198-DEE22348C3D5}" srcOrd="3" destOrd="0" presId="urn:microsoft.com/office/officeart/2018/5/layout/IconCircleLabelList"/>
    <dgm:cxn modelId="{88FA055F-E5D9-4602-9502-ED3172311AC5}" type="presParOf" srcId="{4911C805-5ADF-4CA6-A5B8-162C12879047}" destId="{B7501772-9891-475B-BEA5-64B32C8F33CF}" srcOrd="3" destOrd="0" presId="urn:microsoft.com/office/officeart/2018/5/layout/IconCircleLabelList"/>
    <dgm:cxn modelId="{41F8F85D-6A60-4C0A-BC25-573782915193}" type="presParOf" srcId="{4911C805-5ADF-4CA6-A5B8-162C12879047}" destId="{EC4D2E0D-C8C4-448F-B348-91245EC34F5D}" srcOrd="4" destOrd="0" presId="urn:microsoft.com/office/officeart/2018/5/layout/IconCircleLabelList"/>
    <dgm:cxn modelId="{F28F2EA7-40B4-4991-B14A-81DD40A9BFDA}" type="presParOf" srcId="{EC4D2E0D-C8C4-448F-B348-91245EC34F5D}" destId="{0EA8A4D1-ADC5-4AD5-A4BF-908D6DFD9E43}" srcOrd="0" destOrd="0" presId="urn:microsoft.com/office/officeart/2018/5/layout/IconCircleLabelList"/>
    <dgm:cxn modelId="{5449F38A-332D-4553-91F1-CF5A88078A1F}" type="presParOf" srcId="{EC4D2E0D-C8C4-448F-B348-91245EC34F5D}" destId="{0A990743-F9EA-4065-B193-A740F551A1E9}" srcOrd="1" destOrd="0" presId="urn:microsoft.com/office/officeart/2018/5/layout/IconCircleLabelList"/>
    <dgm:cxn modelId="{AB4B8C43-4D11-4678-B636-8181C2C2ECF4}" type="presParOf" srcId="{EC4D2E0D-C8C4-448F-B348-91245EC34F5D}" destId="{11AE65F0-F8DA-4E0F-9C4B-0D23B6278886}" srcOrd="2" destOrd="0" presId="urn:microsoft.com/office/officeart/2018/5/layout/IconCircleLabelList"/>
    <dgm:cxn modelId="{55DF77B1-D153-4978-B3E0-46A9DEAFD466}" type="presParOf" srcId="{EC4D2E0D-C8C4-448F-B348-91245EC34F5D}" destId="{F36C2E14-6FEE-411C-8616-16523F3944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2F8CA-0963-4F9D-BCC0-79D606A6B370}">
      <dsp:nvSpPr>
        <dsp:cNvPr id="0" name=""/>
        <dsp:cNvSpPr/>
      </dsp:nvSpPr>
      <dsp:spPr>
        <a:xfrm>
          <a:off x="432780" y="871800"/>
          <a:ext cx="1200937" cy="1200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31012-0B7A-447D-8C2C-37C7C4453B1E}">
      <dsp:nvSpPr>
        <dsp:cNvPr id="0" name=""/>
        <dsp:cNvSpPr/>
      </dsp:nvSpPr>
      <dsp:spPr>
        <a:xfrm>
          <a:off x="688718" y="1127737"/>
          <a:ext cx="689062" cy="689062"/>
        </a:xfrm>
        <a:prstGeom prst="mathMultiply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391C1-CC84-4049-B367-7554AAB1A762}">
      <dsp:nvSpPr>
        <dsp:cNvPr id="0" name=""/>
        <dsp:cNvSpPr/>
      </dsp:nvSpPr>
      <dsp:spPr>
        <a:xfrm>
          <a:off x="48874" y="2446800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noProof="0" dirty="0"/>
            <a:t>Open as App</a:t>
          </a:r>
        </a:p>
      </dsp:txBody>
      <dsp:txXfrm>
        <a:off x="48874" y="2446800"/>
        <a:ext cx="1968750" cy="720000"/>
      </dsp:txXfrm>
    </dsp:sp>
    <dsp:sp modelId="{CD0ED507-6D46-4BC4-A76D-513F6CD81D5B}">
      <dsp:nvSpPr>
        <dsp:cNvPr id="0" name=""/>
        <dsp:cNvSpPr/>
      </dsp:nvSpPr>
      <dsp:spPr>
        <a:xfrm>
          <a:off x="2746061" y="871800"/>
          <a:ext cx="1200937" cy="1200937"/>
        </a:xfrm>
        <a:prstGeom prst="ellipse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EA2FC-0CB1-4FED-9050-CF0844D1C48F}">
      <dsp:nvSpPr>
        <dsp:cNvPr id="0" name=""/>
        <dsp:cNvSpPr/>
      </dsp:nvSpPr>
      <dsp:spPr>
        <a:xfrm>
          <a:off x="3001999" y="1127737"/>
          <a:ext cx="689062" cy="689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4033F-1FB2-455F-B198-DEE22348C3D5}">
      <dsp:nvSpPr>
        <dsp:cNvPr id="0" name=""/>
        <dsp:cNvSpPr/>
      </dsp:nvSpPr>
      <dsp:spPr>
        <a:xfrm>
          <a:off x="2362155" y="2446800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noProof="0" dirty="0"/>
            <a:t>Power Apps</a:t>
          </a:r>
        </a:p>
      </dsp:txBody>
      <dsp:txXfrm>
        <a:off x="2362155" y="2446800"/>
        <a:ext cx="1968750" cy="720000"/>
      </dsp:txXfrm>
    </dsp:sp>
    <dsp:sp modelId="{0EA8A4D1-ADC5-4AD5-A4BF-908D6DFD9E43}">
      <dsp:nvSpPr>
        <dsp:cNvPr id="0" name=""/>
        <dsp:cNvSpPr/>
      </dsp:nvSpPr>
      <dsp:spPr>
        <a:xfrm>
          <a:off x="5059343" y="871800"/>
          <a:ext cx="1200937" cy="1200937"/>
        </a:xfrm>
        <a:prstGeom prst="ellipse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90743-F9EA-4065-B193-A740F551A1E9}">
      <dsp:nvSpPr>
        <dsp:cNvPr id="0" name=""/>
        <dsp:cNvSpPr/>
      </dsp:nvSpPr>
      <dsp:spPr>
        <a:xfrm>
          <a:off x="5315280" y="1127737"/>
          <a:ext cx="689062" cy="689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C2E14-6FEE-411C-8616-16523F3944C1}">
      <dsp:nvSpPr>
        <dsp:cNvPr id="0" name=""/>
        <dsp:cNvSpPr/>
      </dsp:nvSpPr>
      <dsp:spPr>
        <a:xfrm>
          <a:off x="4675436" y="2446800"/>
          <a:ext cx="19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noProof="0" dirty="0"/>
            <a:t>“Manualmente”</a:t>
          </a:r>
        </a:p>
      </dsp:txBody>
      <dsp:txXfrm>
        <a:off x="4675436" y="2446800"/>
        <a:ext cx="19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7451B5B-BD65-4D3D-8266-EAF26D471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D54034-E99B-45E9-A6C4-A295640157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1F0E-5171-4168-80DE-7FB9014EC770}" type="datetimeFigureOut">
              <a:rPr lang="es-ES" smtClean="0"/>
              <a:t>27/09/2023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0CBF67-EEA4-4EFF-A692-28A4B94EB0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6FCBB-F675-4106-82C5-0273BDA516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01F0-5E1F-4B9D-9E55-5A6051967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20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B5FBD-487E-4A84-8A20-7C338E68659D}" type="datetimeFigureOut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318EC-34B8-44CB-B572-CC6AFDF16BEC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7622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73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319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65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94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318EC-34B8-44CB-B572-CC6AFDF16BE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72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966507B8-1A43-45DB-883C-4D7009693914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2450A2-8C6B-453D-AD7E-05EF850C4BB7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33F54-48B9-465B-924F-FEBA8E9B593E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9A0FAE-AD92-41DD-AA9F-B3B13C99392D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67418A-C969-44FC-A7CA-B2BBC1A36E05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7" name="Conector recto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BF3C1-A2F9-41AD-B98F-1D0FDB7E4268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17B95E-37BB-40DC-A15E-D59313D48F1D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F2FDBB-2231-4A11-86CB-CBF5B933D543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3E6435-CD17-49CC-9648-997D505B5E9D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DC35B1-7852-4B6F-9316-4A9A644EFFD3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92FA3-6961-49B9-B591-727F29322DC8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C5908AD2-DC5C-4B0C-B382-8561220626F4}" type="datetime1">
              <a:rPr lang="es-ES" noProof="0" smtClean="0"/>
              <a:t>27/09/2023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www.linkedin.com/in/yolandacuesta-excel-exper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ycaltieri@gmail.com" TargetMode="External"/><Relationship Id="rId5" Type="http://schemas.openxmlformats.org/officeDocument/2006/relationships/hyperlink" Target="http://www.excelcontabilidadytic.com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pxhere.com/it/photo/1370784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.microsoft.com/es-es/office/comp%C3%A1rtalo-insertar-un-libro-de-excel-en-su-p%C3%A1gina-web-o-blog-de-onedrive-804e1845-5662-487e-9b38-f96307144081" TargetMode="External"/><Relationship Id="rId5" Type="http://schemas.openxmlformats.org/officeDocument/2006/relationships/hyperlink" Target="https://powerapps.microsoft.com/es-es" TargetMode="External"/><Relationship Id="rId4" Type="http://schemas.openxmlformats.org/officeDocument/2006/relationships/hyperlink" Target="https://openasapp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yolandacuesta-excel-exper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es-ES" sz="6600" cap="none" dirty="0">
                <a:solidFill>
                  <a:schemeClr val="accent1"/>
                </a:solidFill>
              </a:rPr>
              <a:t>Convierte tu App con Excel </a:t>
            </a:r>
          </a:p>
        </p:txBody>
      </p:sp>
      <p:pic>
        <p:nvPicPr>
          <p:cNvPr id="4" name="Imagen 3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11C2F3C8-4BB7-7488-5BFA-CFB262B5E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2" r="6396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5">
            <a:extLst>
              <a:ext uri="{FF2B5EF4-FFF2-40B4-BE49-F238E27FC236}">
                <a16:creationId xmlns:a16="http://schemas.microsoft.com/office/drawing/2014/main" id="{5E8412B9-4498-4BDF-AA20-B5934412F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8010B4-3D5B-43B9-B1FD-B3712BB8F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1" y="498348"/>
            <a:ext cx="10301638" cy="6485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4800" b="1" cap="all" dirty="0"/>
              <a:t>Yolanda Cuesta Altieri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16" b="45066"/>
          <a:stretch/>
        </p:blipFill>
        <p:spPr>
          <a:xfrm>
            <a:off x="1440180" y="2455480"/>
            <a:ext cx="4653280" cy="27967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D050F51-7462-4BEE-07F6-AAD37D4E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18" y="2455482"/>
            <a:ext cx="4653280" cy="279673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1C93BDB-B94E-B835-1AD7-865DDDB5235A}"/>
              </a:ext>
            </a:extLst>
          </p:cNvPr>
          <p:cNvSpPr txBox="1"/>
          <p:nvPr/>
        </p:nvSpPr>
        <p:spPr>
          <a:xfrm>
            <a:off x="1677278" y="1017148"/>
            <a:ext cx="9456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err="1"/>
              <a:t>Economista</a:t>
            </a:r>
            <a:r>
              <a:rPr lang="en-US" sz="2800" dirty="0"/>
              <a:t>, 10 </a:t>
            </a:r>
            <a:r>
              <a:rPr lang="en-US" sz="2800" dirty="0" err="1"/>
              <a:t>años</a:t>
            </a:r>
            <a:r>
              <a:rPr lang="en-US" sz="2800" dirty="0"/>
              <a:t> Microsoft MVP, LinkedIn Learning trainer </a:t>
            </a:r>
            <a:br>
              <a:rPr lang="en-US" sz="2800" dirty="0"/>
            </a:br>
            <a:r>
              <a:rPr lang="en-US" sz="2800" dirty="0"/>
              <a:t>@excelcontatic |  YouTube</a:t>
            </a:r>
            <a:br>
              <a:rPr lang="en-US" sz="2800" dirty="0"/>
            </a:br>
            <a:r>
              <a:rPr lang="en-US" sz="2800" dirty="0">
                <a:hlinkClick r:id="rId5"/>
              </a:rPr>
              <a:t>Blog Excel  </a:t>
            </a:r>
            <a:r>
              <a:rPr lang="en-US" sz="2800" dirty="0"/>
              <a:t>| </a:t>
            </a:r>
            <a:r>
              <a:rPr lang="en-US" sz="2800" dirty="0">
                <a:hlinkClick r:id="rId6"/>
              </a:rPr>
              <a:t>ycaltieri@gmail.com</a:t>
            </a:r>
            <a:r>
              <a:rPr lang="en-US" sz="2800" dirty="0"/>
              <a:t>  </a:t>
            </a:r>
            <a:r>
              <a:rPr lang="en-US" sz="2800" dirty="0">
                <a:hlinkClick r:id="rId7"/>
              </a:rPr>
              <a:t>LinkedIn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  Varias opciones: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21" r="41371" b="2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  <p:graphicFrame>
        <p:nvGraphicFramePr>
          <p:cNvPr id="5" name="Marcador de posición de contenido 2" descr="Icono viñetas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530729"/>
              </p:ext>
            </p:extLst>
          </p:nvPr>
        </p:nvGraphicFramePr>
        <p:xfrm>
          <a:off x="1143000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7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114" y="440134"/>
            <a:ext cx="6084039" cy="8817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</a:rPr>
              <a:t>Vamos a </a:t>
            </a:r>
            <a:r>
              <a:rPr lang="en-US" sz="5400" b="1" cap="all" dirty="0" err="1">
                <a:solidFill>
                  <a:srgbClr val="FFFFFF"/>
                </a:solidFill>
              </a:rPr>
              <a:t>verlas</a:t>
            </a:r>
            <a:endParaRPr lang="en-US" sz="5400" b="1" cap="all" dirty="0">
              <a:solidFill>
                <a:srgbClr val="FFFFFF"/>
              </a:solidFill>
            </a:endParaRPr>
          </a:p>
        </p:txBody>
      </p:sp>
      <p:pic>
        <p:nvPicPr>
          <p:cNvPr id="7" name="Imagen 6" descr="Imagen de la pantalla de un celular con la imagen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62" r="34217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85230F9-FDED-A0A7-C760-E5D5068BC638}"/>
              </a:ext>
            </a:extLst>
          </p:cNvPr>
          <p:cNvSpPr txBox="1">
            <a:spLocks/>
          </p:cNvSpPr>
          <p:nvPr/>
        </p:nvSpPr>
        <p:spPr>
          <a:xfrm>
            <a:off x="4839286" y="1321885"/>
            <a:ext cx="6942273" cy="4466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Open as App =&gt; </a:t>
            </a:r>
            <a:r>
              <a:rPr lang="es-ES" sz="3200" dirty="0">
                <a:solidFill>
                  <a:schemeClr val="accent3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https://openasapp.com/</a:t>
            </a:r>
            <a:r>
              <a:rPr lang="es-E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s-ES" dirty="0"/>
            </a:br>
            <a:br>
              <a:rPr lang="es-ES" dirty="0">
                <a:solidFill>
                  <a:schemeClr val="accent1">
                    <a:lumMod val="50000"/>
                  </a:schemeClr>
                </a:solidFill>
              </a:rPr>
            </a:b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Power Apps =&gt;</a:t>
            </a:r>
          </a:p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sz="2900" dirty="0">
                <a:solidFill>
                  <a:schemeClr val="accent3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https://powerapps.microsoft.com/es-es</a:t>
            </a:r>
            <a:endParaRPr lang="es-ES" sz="2900" dirty="0">
              <a:solidFill>
                <a:schemeClr val="accent3">
                  <a:lumMod val="50000"/>
                </a:schemeClr>
              </a:solidFill>
            </a:endParaRPr>
          </a:p>
          <a:p>
            <a:br>
              <a:rPr lang="es-ES" dirty="0"/>
            </a:br>
            <a:br>
              <a:rPr lang="es-E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“Manualmente” </a:t>
            </a:r>
            <a:r>
              <a:rPr lang="es-ES" sz="3100" dirty="0">
                <a:solidFill>
                  <a:schemeClr val="accent1">
                    <a:lumMod val="50000"/>
                  </a:schemeClr>
                </a:solidFill>
              </a:rPr>
              <a:t>=&gt;</a:t>
            </a:r>
          </a:p>
          <a:p>
            <a:endParaRPr lang="es-ES" sz="31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sz="3100" dirty="0">
                <a:solidFill>
                  <a:schemeClr val="accent3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https://support.microsoft.com/es-es/office/comp%C3%A1rtalo-insertar-un-libro-de-excel-en-su-p%C3%A1gina-web-o-blog-de-onedrive-804e1845-5662-487e-9b38-f96307144081</a:t>
            </a:r>
            <a:r>
              <a:rPr lang="es-ES" sz="31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5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600"/>
            <a:ext cx="5038844" cy="1356360"/>
          </a:xfrm>
        </p:spPr>
        <p:txBody>
          <a:bodyPr rtlCol="0">
            <a:normAutofit/>
          </a:bodyPr>
          <a:lstStyle/>
          <a:p>
            <a:pPr rtl="0"/>
            <a:r>
              <a:rPr lang="es-ES" sz="6600" dirty="0">
                <a:solidFill>
                  <a:srgbClr val="FFFFFF"/>
                </a:solidFill>
              </a:rPr>
              <a:t>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9F2A20-8FE1-4EA2-AE83-45314542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44" r="26044"/>
          <a:stretch/>
        </p:blipFill>
        <p:spPr>
          <a:xfrm>
            <a:off x="226060" y="243840"/>
            <a:ext cx="5432443" cy="6377939"/>
          </a:xfrm>
          <a:prstGeom prst="rect">
            <a:avLst/>
          </a:prstGeom>
        </p:spPr>
      </p:pic>
      <p:sp>
        <p:nvSpPr>
          <p:cNvPr id="8" name="Marcador de posición de contenido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57400"/>
            <a:ext cx="5038844" cy="4038600"/>
          </a:xfrm>
        </p:spPr>
        <p:txBody>
          <a:bodyPr rtlCol="0">
            <a:normAutofit/>
          </a:bodyPr>
          <a:lstStyle/>
          <a:p>
            <a:pPr marL="45720" indent="0" algn="ctr" rtl="0">
              <a:buNone/>
            </a:pPr>
            <a:r>
              <a:rPr lang="es-ES" sz="6600" dirty="0">
                <a:solidFill>
                  <a:srgbClr val="FFFFFF"/>
                </a:solidFill>
              </a:rPr>
              <a:t>Dudas, preguntas, sugerencias… </a:t>
            </a:r>
            <a:r>
              <a:rPr lang="es-ES" sz="6600" dirty="0">
                <a:solidFill>
                  <a:srgbClr val="FFFFFF"/>
                </a:solidFill>
                <a:sym typeface="Wingdings" panose="05000000000000000000" pitchFamily="2" charset="2"/>
              </a:rPr>
              <a:t> </a:t>
            </a:r>
            <a:endParaRPr lang="es-ES" sz="6600" dirty="0">
              <a:solidFill>
                <a:srgbClr val="FFFFFF"/>
              </a:solidFill>
            </a:endParaRPr>
          </a:p>
          <a:p>
            <a:pPr rtl="0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E56370-7CBF-119D-10FC-7BC4B4AF9ECC}"/>
              </a:ext>
            </a:extLst>
          </p:cNvPr>
          <p:cNvSpPr txBox="1"/>
          <p:nvPr/>
        </p:nvSpPr>
        <p:spPr>
          <a:xfrm>
            <a:off x="5566131" y="5774114"/>
            <a:ext cx="609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Contactamos en LinkedIn</a:t>
            </a:r>
            <a:endParaRPr lang="es-E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turístico</Template>
  <TotalTime>61</TotalTime>
  <Words>116</Words>
  <Application>Microsoft Office PowerPoint</Application>
  <PresentationFormat>Panorámica</PresentationFormat>
  <Paragraphs>23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Calibri</vt:lpstr>
      <vt:lpstr>Corbel</vt:lpstr>
      <vt:lpstr>Base</vt:lpstr>
      <vt:lpstr>Convierte tu App con Excel </vt:lpstr>
      <vt:lpstr>Yolanda Cuesta Altieri</vt:lpstr>
      <vt:lpstr>  Varias opciones:</vt:lpstr>
      <vt:lpstr>Vamos a verlas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 a partir de Excel</dc:title>
  <dc:creator>Yolanda Cuesta</dc:creator>
  <cp:lastModifiedBy>Yolanda Cuesta</cp:lastModifiedBy>
  <cp:revision>16</cp:revision>
  <dcterms:created xsi:type="dcterms:W3CDTF">2023-09-24T14:04:10Z</dcterms:created>
  <dcterms:modified xsi:type="dcterms:W3CDTF">2023-09-27T06:34:22Z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