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7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18288000" cy="10287000"/>
  <p:notesSz cx="18288000" cy="10287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714" y="2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364277"/>
            <a:ext cx="13452126" cy="41391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574" y="6365768"/>
            <a:ext cx="4615662" cy="4154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1" y="3885117"/>
            <a:ext cx="13452128" cy="24904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667573" y="3885117"/>
            <a:ext cx="4615664" cy="2490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83" y="4100564"/>
            <a:ext cx="12216201" cy="2059605"/>
          </a:xfrm>
        </p:spPr>
        <p:txBody>
          <a:bodyPr anchor="b">
            <a:noAutofit/>
          </a:bodyPr>
          <a:lstStyle>
            <a:lvl1pPr algn="r">
              <a:defRPr sz="81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83" y="6591059"/>
            <a:ext cx="12216201" cy="1676531"/>
          </a:xfrm>
        </p:spPr>
        <p:txBody>
          <a:bodyPr>
            <a:normAutofit/>
          </a:bodyPr>
          <a:lstStyle>
            <a:lvl1pPr marL="0" indent="0" algn="r">
              <a:buNone/>
              <a:defRPr sz="30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883019" y="4125506"/>
            <a:ext cx="1757832" cy="2034663"/>
          </a:xfrm>
        </p:spPr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37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8892942"/>
            <a:ext cx="15656718" cy="481746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40" y="8894433"/>
            <a:ext cx="2404496" cy="2164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851982"/>
            <a:ext cx="15656718" cy="20522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5878741" y="6851982"/>
            <a:ext cx="2404496" cy="2052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484" y="7067425"/>
            <a:ext cx="14420789" cy="67957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0484" y="914396"/>
            <a:ext cx="14420789" cy="5384363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0478" y="7754375"/>
            <a:ext cx="14420793" cy="934457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094183" y="7066964"/>
            <a:ext cx="1731227" cy="1636184"/>
          </a:xfrm>
        </p:spPr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63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8892942"/>
            <a:ext cx="15656718" cy="481746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40" y="8894433"/>
            <a:ext cx="2404496" cy="2164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851982"/>
            <a:ext cx="15656718" cy="20522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5878741" y="6851982"/>
            <a:ext cx="2404496" cy="2052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483" y="914396"/>
            <a:ext cx="14420787" cy="5389125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0484" y="7067423"/>
            <a:ext cx="14420789" cy="1636184"/>
          </a:xfrm>
        </p:spPr>
        <p:txBody>
          <a:bodyPr anchor="ctr"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094183" y="7067423"/>
            <a:ext cx="1731227" cy="1636184"/>
          </a:xfrm>
        </p:spPr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50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8892942"/>
            <a:ext cx="15656718" cy="481746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40" y="8894433"/>
            <a:ext cx="2404496" cy="2164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6851982"/>
            <a:ext cx="15656718" cy="20522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5878741" y="6851982"/>
            <a:ext cx="2404496" cy="2052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785" y="914398"/>
            <a:ext cx="13078316" cy="4554092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103433" y="5480068"/>
            <a:ext cx="12234869" cy="82345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0484" y="7067423"/>
            <a:ext cx="14420789" cy="1636184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094183" y="7064888"/>
            <a:ext cx="1731227" cy="1636184"/>
          </a:xfrm>
        </p:spPr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TextBox 15"/>
          <p:cNvSpPr txBox="1"/>
          <p:nvPr/>
        </p:nvSpPr>
        <p:spPr>
          <a:xfrm>
            <a:off x="875358" y="112217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0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94214" y="4550286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08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0918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8892942"/>
            <a:ext cx="15656718" cy="481746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40" y="8894433"/>
            <a:ext cx="2404496" cy="2164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6851982"/>
            <a:ext cx="15656718" cy="20522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5878741" y="6851982"/>
            <a:ext cx="2404496" cy="2052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478" y="7067423"/>
            <a:ext cx="14420793" cy="88280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0480" y="7950224"/>
            <a:ext cx="14420793" cy="753383"/>
          </a:xfrm>
        </p:spPr>
        <p:txBody>
          <a:bodyPr anchor="t"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094183" y="7064888"/>
            <a:ext cx="1731227" cy="1636184"/>
          </a:xfrm>
        </p:spPr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500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955360"/>
            <a:ext cx="15656718" cy="481746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40" y="2956851"/>
            <a:ext cx="2404496" cy="2164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914400"/>
            <a:ext cx="15656718" cy="20522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5878741" y="914400"/>
            <a:ext cx="2404496" cy="2052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03833" y="1129842"/>
            <a:ext cx="14437440" cy="162140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91419" y="3505310"/>
            <a:ext cx="4605051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20483" y="4534010"/>
            <a:ext cx="4574553" cy="4370270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34038" y="3505310"/>
            <a:ext cx="4594860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5918205" y="4534010"/>
            <a:ext cx="4594860" cy="4370270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836235" y="3505310"/>
            <a:ext cx="4605038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0836235" y="4534010"/>
            <a:ext cx="4605038" cy="4370270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5177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955360"/>
            <a:ext cx="15656718" cy="481746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40" y="2956851"/>
            <a:ext cx="2404496" cy="21640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914400"/>
            <a:ext cx="15656718" cy="20522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5878741" y="914400"/>
            <a:ext cx="2404496" cy="2052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020483" y="1129842"/>
            <a:ext cx="14420790" cy="162140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20478" y="6446255"/>
            <a:ext cx="4574558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0478" y="3505310"/>
            <a:ext cx="4574558" cy="2286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20478" y="7310648"/>
            <a:ext cx="4574558" cy="1593633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18207" y="6446255"/>
            <a:ext cx="4594860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918205" y="3505310"/>
            <a:ext cx="4594860" cy="2286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5916176" y="7310646"/>
            <a:ext cx="4600946" cy="1593633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846018" y="6446255"/>
            <a:ext cx="4595258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0846016" y="3505310"/>
            <a:ext cx="4595258" cy="2286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0845830" y="7310643"/>
            <a:ext cx="4601345" cy="1593633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9161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955360"/>
            <a:ext cx="15656718" cy="481746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40" y="2956851"/>
            <a:ext cx="2404496" cy="2164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914400"/>
            <a:ext cx="15656718" cy="20522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5878741" y="914400"/>
            <a:ext cx="2404496" cy="2052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2232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12174311" y="2804093"/>
            <a:ext cx="7660482" cy="20522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14802304" y="8058605"/>
            <a:ext cx="2404496" cy="2052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93847" y="914396"/>
            <a:ext cx="1610703" cy="653064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0483" y="914396"/>
            <a:ext cx="13305006" cy="798988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10689" y="8904281"/>
            <a:ext cx="4114800" cy="547688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0482" y="8904283"/>
            <a:ext cx="9190208" cy="547688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146326" y="8097950"/>
            <a:ext cx="1731227" cy="1636184"/>
          </a:xfrm>
        </p:spPr>
        <p:txBody>
          <a:bodyPr anchor="t"/>
          <a:lstStyle>
            <a:lvl1pPr algn="ctr">
              <a:defRPr/>
            </a:lvl1pPr>
          </a:lstStyle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4199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3920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6815" y="2179729"/>
            <a:ext cx="17834368" cy="280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207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955360"/>
            <a:ext cx="15656718" cy="481746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40" y="2956851"/>
            <a:ext cx="2404496" cy="21640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914400"/>
            <a:ext cx="15656718" cy="20522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5878741" y="914400"/>
            <a:ext cx="2404496" cy="2052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0127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1" i="0">
                <a:solidFill>
                  <a:srgbClr val="FDFAF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728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130361"/>
            <a:ext cx="15656718" cy="481746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37" y="6131852"/>
            <a:ext cx="2404496" cy="2164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3" y="4089401"/>
            <a:ext cx="15656718" cy="20522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5878738" y="4089401"/>
            <a:ext cx="2404496" cy="2052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483" y="4304843"/>
            <a:ext cx="14420790" cy="1636182"/>
          </a:xfrm>
        </p:spPr>
        <p:txBody>
          <a:bodyPr anchor="ctr">
            <a:norm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483" y="6348257"/>
            <a:ext cx="14420790" cy="2556026"/>
          </a:xfrm>
        </p:spPr>
        <p:txBody>
          <a:bodyPr>
            <a:normAutofit/>
          </a:bodyPr>
          <a:lstStyle>
            <a:lvl1pPr marL="0" indent="0" algn="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094183" y="4304843"/>
            <a:ext cx="1731227" cy="1636184"/>
          </a:xfrm>
        </p:spPr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37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955360"/>
            <a:ext cx="15656718" cy="481746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40" y="2956851"/>
            <a:ext cx="2404496" cy="2164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914400"/>
            <a:ext cx="15656718" cy="20522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5878741" y="914400"/>
            <a:ext cx="2404496" cy="2052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0480" y="3505310"/>
            <a:ext cx="7047537" cy="539897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1185" y="3505310"/>
            <a:ext cx="7050087" cy="539897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18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955360"/>
            <a:ext cx="15656718" cy="481746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40" y="2956851"/>
            <a:ext cx="2404496" cy="2164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914400"/>
            <a:ext cx="15656718" cy="20522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5878741" y="914400"/>
            <a:ext cx="2404496" cy="2052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479" y="1129844"/>
            <a:ext cx="14420795" cy="162140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9526" y="3505310"/>
            <a:ext cx="6708491" cy="103970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0484" y="4545013"/>
            <a:ext cx="7047533" cy="43592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30231" y="3505310"/>
            <a:ext cx="6711042" cy="103811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1185" y="4545013"/>
            <a:ext cx="7050089" cy="43592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56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955360"/>
            <a:ext cx="15656718" cy="481746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40" y="2956851"/>
            <a:ext cx="2404496" cy="2164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914400"/>
            <a:ext cx="15656718" cy="20522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878741" y="914400"/>
            <a:ext cx="2404496" cy="2052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49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40" y="2956851"/>
            <a:ext cx="2404496" cy="2164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878741" y="914400"/>
            <a:ext cx="2404496" cy="2052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290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955360"/>
            <a:ext cx="15656718" cy="481746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40" y="2956851"/>
            <a:ext cx="2404496" cy="2164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914400"/>
            <a:ext cx="15656718" cy="20522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5878741" y="914400"/>
            <a:ext cx="2404496" cy="2052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482" y="1129841"/>
            <a:ext cx="14420789" cy="1621410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8769" y="3505310"/>
            <a:ext cx="8412504" cy="539897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0483" y="3505309"/>
            <a:ext cx="5685117" cy="5398976"/>
          </a:xfrm>
        </p:spPr>
        <p:txBody>
          <a:bodyPr anchor="ctr"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89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955360"/>
            <a:ext cx="15656718" cy="481746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740" y="2956851"/>
            <a:ext cx="2404496" cy="2164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914400"/>
            <a:ext cx="15656718" cy="20522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5878741" y="914400"/>
            <a:ext cx="2404496" cy="2052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485" y="1129842"/>
            <a:ext cx="14420786" cy="1621407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02500" y="3505311"/>
            <a:ext cx="8138774" cy="5398968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0485" y="3505310"/>
            <a:ext cx="5814384" cy="5398973"/>
          </a:xfrm>
        </p:spPr>
        <p:txBody>
          <a:bodyPr anchor="ctr"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53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0482" y="1129842"/>
            <a:ext cx="14420792" cy="162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482" y="3505310"/>
            <a:ext cx="14420792" cy="5398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26472" y="8904281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0482" y="8904283"/>
            <a:ext cx="1030599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94183" y="1129841"/>
            <a:ext cx="1731227" cy="163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8329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47" Type="http://schemas.openxmlformats.org/officeDocument/2006/relationships/image" Target="../media/image58.png"/><Relationship Id="rId50" Type="http://schemas.openxmlformats.org/officeDocument/2006/relationships/image" Target="../media/image61.png"/><Relationship Id="rId55" Type="http://schemas.openxmlformats.org/officeDocument/2006/relationships/image" Target="../media/image66.png"/><Relationship Id="rId63" Type="http://schemas.openxmlformats.org/officeDocument/2006/relationships/image" Target="../media/image7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9" Type="http://schemas.openxmlformats.org/officeDocument/2006/relationships/image" Target="../media/image40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3" Type="http://schemas.openxmlformats.org/officeDocument/2006/relationships/image" Target="../media/image64.png"/><Relationship Id="rId58" Type="http://schemas.openxmlformats.org/officeDocument/2006/relationships/image" Target="../media/image69.png"/><Relationship Id="rId66" Type="http://schemas.openxmlformats.org/officeDocument/2006/relationships/image" Target="../media/image77.jpeg"/><Relationship Id="rId5" Type="http://schemas.openxmlformats.org/officeDocument/2006/relationships/image" Target="../media/image16.png"/><Relationship Id="rId61" Type="http://schemas.openxmlformats.org/officeDocument/2006/relationships/image" Target="../media/image72.png"/><Relationship Id="rId19" Type="http://schemas.openxmlformats.org/officeDocument/2006/relationships/image" Target="../media/image3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48" Type="http://schemas.openxmlformats.org/officeDocument/2006/relationships/image" Target="../media/image59.png"/><Relationship Id="rId56" Type="http://schemas.openxmlformats.org/officeDocument/2006/relationships/image" Target="../media/image67.png"/><Relationship Id="rId64" Type="http://schemas.openxmlformats.org/officeDocument/2006/relationships/image" Target="../media/image75.png"/><Relationship Id="rId8" Type="http://schemas.openxmlformats.org/officeDocument/2006/relationships/image" Target="../media/image19.png"/><Relationship Id="rId51" Type="http://schemas.openxmlformats.org/officeDocument/2006/relationships/image" Target="../media/image62.png"/><Relationship Id="rId3" Type="http://schemas.openxmlformats.org/officeDocument/2006/relationships/image" Target="../media/image14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59" Type="http://schemas.openxmlformats.org/officeDocument/2006/relationships/image" Target="../media/image70.png"/><Relationship Id="rId20" Type="http://schemas.openxmlformats.org/officeDocument/2006/relationships/image" Target="../media/image31.png"/><Relationship Id="rId41" Type="http://schemas.openxmlformats.org/officeDocument/2006/relationships/image" Target="../media/image52.png"/><Relationship Id="rId54" Type="http://schemas.openxmlformats.org/officeDocument/2006/relationships/image" Target="../media/image65.png"/><Relationship Id="rId6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49" Type="http://schemas.openxmlformats.org/officeDocument/2006/relationships/image" Target="../media/image60.png"/><Relationship Id="rId57" Type="http://schemas.openxmlformats.org/officeDocument/2006/relationships/image" Target="../media/image68.png"/><Relationship Id="rId10" Type="http://schemas.openxmlformats.org/officeDocument/2006/relationships/image" Target="../media/image21.png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52" Type="http://schemas.openxmlformats.org/officeDocument/2006/relationships/image" Target="../media/image63.png"/><Relationship Id="rId60" Type="http://schemas.openxmlformats.org/officeDocument/2006/relationships/image" Target="../media/image71.png"/><Relationship Id="rId65" Type="http://schemas.openxmlformats.org/officeDocument/2006/relationships/image" Target="../media/image7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9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9.png"/><Relationship Id="rId7" Type="http://schemas.openxmlformats.org/officeDocument/2006/relationships/hyperlink" Target="https://forms.gle/fTzzU1THhKfCFvY3A" TargetMode="External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7.jpeg"/><Relationship Id="rId4" Type="http://schemas.openxmlformats.org/officeDocument/2006/relationships/image" Target="../media/image8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2.jpe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Diagrama&#10;&#10;Descripción generada automáticamente">
            <a:extLst>
              <a:ext uri="{FF2B5EF4-FFF2-40B4-BE49-F238E27FC236}">
                <a16:creationId xmlns:a16="http://schemas.microsoft.com/office/drawing/2014/main" id="{55314349-4FA0-C396-4B67-96188EE4A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300"/>
            <a:ext cx="18288000" cy="55816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61D086F-E912-1C97-A03E-E4226F670A8E}"/>
              </a:ext>
            </a:extLst>
          </p:cNvPr>
          <p:cNvSpPr txBox="1"/>
          <p:nvPr/>
        </p:nvSpPr>
        <p:spPr>
          <a:xfrm>
            <a:off x="457200" y="88773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>
                <a:latin typeface="Franklin Gothic Demi Cond" panose="020B0706030402020204" pitchFamily="34" charset="0"/>
              </a:rPr>
              <a:t>EDICIÓN 2024-25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94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1558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95240" y="8721112"/>
            <a:ext cx="2767330" cy="118681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840"/>
              </a:spcBef>
              <a:tabLst>
                <a:tab pos="1241425" algn="l"/>
                <a:tab pos="1513205" algn="l"/>
              </a:tabLst>
            </a:pPr>
            <a:r>
              <a:rPr sz="2350" b="1" spc="175" dirty="0">
                <a:solidFill>
                  <a:srgbClr val="66BA6A"/>
                </a:solidFill>
                <a:latin typeface="Tahoma"/>
                <a:cs typeface="Tahoma"/>
              </a:rPr>
              <a:t>Hasta	</a:t>
            </a:r>
            <a:r>
              <a:rPr sz="2350" b="1" spc="-445" dirty="0">
                <a:solidFill>
                  <a:srgbClr val="66BA6A"/>
                </a:solidFill>
                <a:latin typeface="Tahoma"/>
                <a:cs typeface="Tahoma"/>
              </a:rPr>
              <a:t>1	</a:t>
            </a:r>
            <a:r>
              <a:rPr sz="2350" b="1" spc="145" dirty="0">
                <a:solidFill>
                  <a:srgbClr val="66BA6A"/>
                </a:solidFill>
                <a:latin typeface="Tahoma"/>
                <a:cs typeface="Tahoma"/>
              </a:rPr>
              <a:t>punto</a:t>
            </a:r>
            <a:endParaRPr sz="23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950" spc="150" dirty="0">
                <a:solidFill>
                  <a:schemeClr val="bg1"/>
                </a:solidFill>
                <a:latin typeface="Verdana"/>
                <a:cs typeface="Verdana"/>
              </a:rPr>
              <a:t>Sostenibilidad</a:t>
            </a:r>
            <a:r>
              <a:rPr sz="1950" spc="204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950" spc="-90" dirty="0">
                <a:solidFill>
                  <a:schemeClr val="bg1"/>
                </a:solidFill>
                <a:latin typeface="Verdana"/>
                <a:cs typeface="Verdana"/>
              </a:rPr>
              <a:t>y</a:t>
            </a:r>
            <a:endParaRPr sz="195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950" spc="155" dirty="0">
                <a:solidFill>
                  <a:schemeClr val="bg1"/>
                </a:solidFill>
                <a:latin typeface="Verdana"/>
                <a:cs typeface="Verdana"/>
              </a:rPr>
              <a:t>enfoque</a:t>
            </a:r>
            <a:r>
              <a:rPr sz="1950" spc="16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950" spc="190" dirty="0">
                <a:solidFill>
                  <a:schemeClr val="bg1"/>
                </a:solidFill>
                <a:latin typeface="Verdana"/>
                <a:cs typeface="Verdana"/>
              </a:rPr>
              <a:t>ecológico.</a:t>
            </a:r>
            <a:endParaRPr sz="195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63211" y="3193981"/>
            <a:ext cx="4499610" cy="311848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865630">
              <a:lnSpc>
                <a:spcPct val="100000"/>
              </a:lnSpc>
              <a:spcBef>
                <a:spcPts val="990"/>
              </a:spcBef>
              <a:tabLst>
                <a:tab pos="2980055" algn="l"/>
                <a:tab pos="3310890" algn="l"/>
              </a:tabLst>
            </a:pPr>
            <a:r>
              <a:rPr sz="2350" b="1" spc="185" dirty="0">
                <a:solidFill>
                  <a:srgbClr val="66BA6A"/>
                </a:solidFill>
                <a:latin typeface="Tahoma"/>
                <a:cs typeface="Tahoma"/>
              </a:rPr>
              <a:t>H</a:t>
            </a:r>
            <a:r>
              <a:rPr sz="2350" b="1" spc="200" dirty="0">
                <a:solidFill>
                  <a:srgbClr val="66BA6A"/>
                </a:solidFill>
                <a:latin typeface="Tahoma"/>
                <a:cs typeface="Tahoma"/>
              </a:rPr>
              <a:t>a</a:t>
            </a:r>
            <a:r>
              <a:rPr sz="2350" b="1" spc="360" dirty="0">
                <a:solidFill>
                  <a:srgbClr val="66BA6A"/>
                </a:solidFill>
                <a:latin typeface="Tahoma"/>
                <a:cs typeface="Tahoma"/>
              </a:rPr>
              <a:t>s</a:t>
            </a:r>
            <a:r>
              <a:rPr sz="2350" b="1" spc="145" dirty="0">
                <a:solidFill>
                  <a:srgbClr val="66BA6A"/>
                </a:solidFill>
                <a:latin typeface="Tahoma"/>
                <a:cs typeface="Tahoma"/>
              </a:rPr>
              <a:t>t</a:t>
            </a:r>
            <a:r>
              <a:rPr sz="2350" b="1" spc="-25" dirty="0">
                <a:solidFill>
                  <a:srgbClr val="66BA6A"/>
                </a:solidFill>
                <a:latin typeface="Tahoma"/>
                <a:cs typeface="Tahoma"/>
              </a:rPr>
              <a:t>a</a:t>
            </a:r>
            <a:r>
              <a:rPr sz="2350" b="1" dirty="0">
                <a:solidFill>
                  <a:srgbClr val="66BA6A"/>
                </a:solidFill>
                <a:latin typeface="Tahoma"/>
                <a:cs typeface="Tahoma"/>
              </a:rPr>
              <a:t>	</a:t>
            </a:r>
            <a:r>
              <a:rPr sz="2350" b="1" spc="20" dirty="0">
                <a:solidFill>
                  <a:srgbClr val="66BA6A"/>
                </a:solidFill>
                <a:latin typeface="Tahoma"/>
                <a:cs typeface="Tahoma"/>
              </a:rPr>
              <a:t>2</a:t>
            </a:r>
            <a:r>
              <a:rPr sz="2350" b="1" dirty="0">
                <a:solidFill>
                  <a:srgbClr val="66BA6A"/>
                </a:solidFill>
                <a:latin typeface="Tahoma"/>
                <a:cs typeface="Tahoma"/>
              </a:rPr>
              <a:t>	</a:t>
            </a:r>
            <a:r>
              <a:rPr sz="2350" b="1" spc="250" dirty="0">
                <a:solidFill>
                  <a:srgbClr val="66BA6A"/>
                </a:solidFill>
                <a:latin typeface="Tahoma"/>
                <a:cs typeface="Tahoma"/>
              </a:rPr>
              <a:t>p</a:t>
            </a:r>
            <a:r>
              <a:rPr sz="2350" b="1" spc="135" dirty="0">
                <a:solidFill>
                  <a:srgbClr val="66BA6A"/>
                </a:solidFill>
                <a:latin typeface="Tahoma"/>
                <a:cs typeface="Tahoma"/>
              </a:rPr>
              <a:t>un</a:t>
            </a:r>
            <a:r>
              <a:rPr sz="2350" b="1" spc="145" dirty="0">
                <a:solidFill>
                  <a:srgbClr val="66BA6A"/>
                </a:solidFill>
                <a:latin typeface="Tahoma"/>
                <a:cs typeface="Tahoma"/>
              </a:rPr>
              <a:t>t</a:t>
            </a:r>
            <a:r>
              <a:rPr sz="2350" b="1" spc="300" dirty="0">
                <a:solidFill>
                  <a:srgbClr val="66BA6A"/>
                </a:solidFill>
                <a:latin typeface="Tahoma"/>
                <a:cs typeface="Tahoma"/>
              </a:rPr>
              <a:t>o</a:t>
            </a:r>
            <a:r>
              <a:rPr sz="2350" b="1" spc="135" dirty="0">
                <a:solidFill>
                  <a:srgbClr val="66BA6A"/>
                </a:solidFill>
                <a:latin typeface="Tahoma"/>
                <a:cs typeface="Tahoma"/>
              </a:rPr>
              <a:t>s</a:t>
            </a:r>
            <a:endParaRPr sz="2350" dirty="0">
              <a:latin typeface="Tahoma"/>
              <a:cs typeface="Tahoma"/>
            </a:endParaRPr>
          </a:p>
          <a:p>
            <a:pPr marL="1750695" marR="588010">
              <a:lnSpc>
                <a:spcPct val="113399"/>
              </a:lnSpc>
              <a:spcBef>
                <a:spcPts val="515"/>
              </a:spcBef>
            </a:pPr>
            <a:r>
              <a:rPr sz="2150" spc="165" dirty="0">
                <a:solidFill>
                  <a:schemeClr val="bg1"/>
                </a:solidFill>
                <a:latin typeface="Verdana"/>
                <a:cs typeface="Verdana"/>
              </a:rPr>
              <a:t>Viabilidad</a:t>
            </a:r>
            <a:r>
              <a:rPr sz="2150" spc="21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150" spc="185" dirty="0">
                <a:solidFill>
                  <a:schemeClr val="bg1"/>
                </a:solidFill>
                <a:latin typeface="Verdana"/>
                <a:cs typeface="Verdana"/>
              </a:rPr>
              <a:t>del </a:t>
            </a:r>
            <a:r>
              <a:rPr sz="2150" spc="-74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150" spc="180" dirty="0">
                <a:solidFill>
                  <a:schemeClr val="bg1"/>
                </a:solidFill>
                <a:latin typeface="Verdana"/>
                <a:cs typeface="Verdana"/>
              </a:rPr>
              <a:t>proyecto.</a:t>
            </a:r>
            <a:endParaRPr sz="2150" dirty="0">
              <a:solidFill>
                <a:schemeClr val="bg1"/>
              </a:solidFill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700" dirty="0">
              <a:latin typeface="Verdana"/>
              <a:cs typeface="Verdana"/>
            </a:endParaRPr>
          </a:p>
          <a:p>
            <a:pPr marL="190500">
              <a:lnSpc>
                <a:spcPct val="100000"/>
              </a:lnSpc>
              <a:spcBef>
                <a:spcPts val="2080"/>
              </a:spcBef>
              <a:tabLst>
                <a:tab pos="1304925" algn="l"/>
                <a:tab pos="1635760" algn="l"/>
              </a:tabLst>
            </a:pPr>
            <a:r>
              <a:rPr sz="2350" b="1" spc="175" dirty="0">
                <a:solidFill>
                  <a:srgbClr val="66BA6A"/>
                </a:solidFill>
                <a:latin typeface="Tahoma"/>
                <a:cs typeface="Tahoma"/>
              </a:rPr>
              <a:t>Hasta	</a:t>
            </a:r>
            <a:r>
              <a:rPr sz="2350" b="1" spc="20" dirty="0">
                <a:solidFill>
                  <a:srgbClr val="66BA6A"/>
                </a:solidFill>
                <a:latin typeface="Tahoma"/>
                <a:cs typeface="Tahoma"/>
              </a:rPr>
              <a:t>2	</a:t>
            </a:r>
            <a:r>
              <a:rPr sz="2350" b="1" spc="185" dirty="0">
                <a:solidFill>
                  <a:srgbClr val="66BA6A"/>
                </a:solidFill>
                <a:latin typeface="Tahoma"/>
                <a:cs typeface="Tahoma"/>
              </a:rPr>
              <a:t>puntos</a:t>
            </a:r>
            <a:endParaRPr sz="2350" dirty="0">
              <a:latin typeface="Tahoma"/>
              <a:cs typeface="Tahoma"/>
            </a:endParaRPr>
          </a:p>
          <a:p>
            <a:pPr marL="12700" marR="2437130">
              <a:lnSpc>
                <a:spcPct val="112799"/>
              </a:lnSpc>
              <a:spcBef>
                <a:spcPts val="545"/>
              </a:spcBef>
            </a:pPr>
            <a:r>
              <a:rPr sz="2050" spc="135" dirty="0">
                <a:solidFill>
                  <a:schemeClr val="bg1"/>
                </a:solidFill>
                <a:latin typeface="Verdana"/>
                <a:cs typeface="Verdana"/>
              </a:rPr>
              <a:t>Originalidad</a:t>
            </a:r>
            <a:r>
              <a:rPr sz="2050" spc="18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050" spc="-95" dirty="0">
                <a:solidFill>
                  <a:schemeClr val="bg1"/>
                </a:solidFill>
                <a:latin typeface="Verdana"/>
                <a:cs typeface="Verdana"/>
              </a:rPr>
              <a:t>y </a:t>
            </a:r>
            <a:r>
              <a:rPr sz="2050" spc="-70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050" spc="125" dirty="0">
                <a:solidFill>
                  <a:schemeClr val="bg1"/>
                </a:solidFill>
                <a:latin typeface="Verdana"/>
                <a:cs typeface="Verdana"/>
              </a:rPr>
              <a:t>creatividad.</a:t>
            </a:r>
            <a:endParaRPr sz="205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30648" y="1161083"/>
            <a:ext cx="2764790" cy="131889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70"/>
              </a:spcBef>
              <a:tabLst>
                <a:tab pos="1241425" algn="l"/>
                <a:tab pos="1576070" algn="l"/>
              </a:tabLst>
            </a:pPr>
            <a:r>
              <a:rPr sz="2350" b="1" spc="185" dirty="0">
                <a:solidFill>
                  <a:srgbClr val="66BA6A"/>
                </a:solidFill>
                <a:latin typeface="Tahoma"/>
                <a:cs typeface="Tahoma"/>
              </a:rPr>
              <a:t>H</a:t>
            </a:r>
            <a:r>
              <a:rPr sz="2350" b="1" spc="200" dirty="0">
                <a:solidFill>
                  <a:srgbClr val="66BA6A"/>
                </a:solidFill>
                <a:latin typeface="Tahoma"/>
                <a:cs typeface="Tahoma"/>
              </a:rPr>
              <a:t>a</a:t>
            </a:r>
            <a:r>
              <a:rPr sz="2350" b="1" spc="360" dirty="0">
                <a:solidFill>
                  <a:srgbClr val="66BA6A"/>
                </a:solidFill>
                <a:latin typeface="Tahoma"/>
                <a:cs typeface="Tahoma"/>
              </a:rPr>
              <a:t>s</a:t>
            </a:r>
            <a:r>
              <a:rPr sz="2350" b="1" spc="145" dirty="0">
                <a:solidFill>
                  <a:srgbClr val="66BA6A"/>
                </a:solidFill>
                <a:latin typeface="Tahoma"/>
                <a:cs typeface="Tahoma"/>
              </a:rPr>
              <a:t>t</a:t>
            </a:r>
            <a:r>
              <a:rPr sz="2350" b="1" spc="-25" dirty="0">
                <a:solidFill>
                  <a:srgbClr val="66BA6A"/>
                </a:solidFill>
                <a:latin typeface="Tahoma"/>
                <a:cs typeface="Tahoma"/>
              </a:rPr>
              <a:t>a</a:t>
            </a:r>
            <a:r>
              <a:rPr sz="2350" b="1" dirty="0">
                <a:solidFill>
                  <a:srgbClr val="66BA6A"/>
                </a:solidFill>
                <a:latin typeface="Tahoma"/>
                <a:cs typeface="Tahoma"/>
              </a:rPr>
              <a:t>	</a:t>
            </a:r>
            <a:r>
              <a:rPr sz="2350" b="1" spc="50" dirty="0">
                <a:solidFill>
                  <a:srgbClr val="66BA6A"/>
                </a:solidFill>
                <a:latin typeface="Tahoma"/>
                <a:cs typeface="Tahoma"/>
              </a:rPr>
              <a:t>3</a:t>
            </a:r>
            <a:r>
              <a:rPr sz="2350" b="1" dirty="0">
                <a:solidFill>
                  <a:srgbClr val="66BA6A"/>
                </a:solidFill>
                <a:latin typeface="Tahoma"/>
                <a:cs typeface="Tahoma"/>
              </a:rPr>
              <a:t>	</a:t>
            </a:r>
            <a:r>
              <a:rPr sz="2350" b="1" spc="250" dirty="0">
                <a:solidFill>
                  <a:srgbClr val="66BA6A"/>
                </a:solidFill>
                <a:latin typeface="Tahoma"/>
                <a:cs typeface="Tahoma"/>
              </a:rPr>
              <a:t>p</a:t>
            </a:r>
            <a:r>
              <a:rPr sz="2350" b="1" spc="135" dirty="0">
                <a:solidFill>
                  <a:srgbClr val="66BA6A"/>
                </a:solidFill>
                <a:latin typeface="Tahoma"/>
                <a:cs typeface="Tahoma"/>
              </a:rPr>
              <a:t>un</a:t>
            </a:r>
            <a:r>
              <a:rPr sz="2350" b="1" spc="145" dirty="0">
                <a:solidFill>
                  <a:srgbClr val="66BA6A"/>
                </a:solidFill>
                <a:latin typeface="Tahoma"/>
                <a:cs typeface="Tahoma"/>
              </a:rPr>
              <a:t>t</a:t>
            </a:r>
            <a:r>
              <a:rPr sz="2350" b="1" spc="300" dirty="0">
                <a:solidFill>
                  <a:srgbClr val="66BA6A"/>
                </a:solidFill>
                <a:latin typeface="Tahoma"/>
                <a:cs typeface="Tahoma"/>
              </a:rPr>
              <a:t>o</a:t>
            </a:r>
            <a:r>
              <a:rPr sz="2350" b="1" spc="135" dirty="0">
                <a:solidFill>
                  <a:srgbClr val="66BA6A"/>
                </a:solidFill>
                <a:latin typeface="Tahoma"/>
                <a:cs typeface="Tahoma"/>
              </a:rPr>
              <a:t>s</a:t>
            </a:r>
            <a:endParaRPr sz="2350" dirty="0">
              <a:latin typeface="Tahoma"/>
              <a:cs typeface="Tahoma"/>
            </a:endParaRPr>
          </a:p>
          <a:p>
            <a:pPr marL="12700" marR="1036955">
              <a:lnSpc>
                <a:spcPct val="113399"/>
              </a:lnSpc>
              <a:spcBef>
                <a:spcPts val="545"/>
              </a:spcBef>
            </a:pPr>
            <a:r>
              <a:rPr sz="2150" spc="305" dirty="0">
                <a:solidFill>
                  <a:schemeClr val="bg1"/>
                </a:solidFill>
                <a:latin typeface="Verdana"/>
                <a:cs typeface="Verdana"/>
              </a:rPr>
              <a:t>C</a:t>
            </a:r>
            <a:r>
              <a:rPr sz="2150" spc="270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sz="2150" spc="65" dirty="0">
                <a:solidFill>
                  <a:schemeClr val="bg1"/>
                </a:solidFill>
                <a:latin typeface="Verdana"/>
                <a:cs typeface="Verdana"/>
              </a:rPr>
              <a:t>rr</a:t>
            </a:r>
            <a:r>
              <a:rPr sz="2150" spc="270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  <a:r>
              <a:rPr sz="2150" spc="375" dirty="0">
                <a:solidFill>
                  <a:schemeClr val="bg1"/>
                </a:solidFill>
                <a:latin typeface="Verdana"/>
                <a:cs typeface="Verdana"/>
              </a:rPr>
              <a:t>cc</a:t>
            </a:r>
            <a:r>
              <a:rPr sz="2150" spc="100" dirty="0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sz="2150" spc="270" dirty="0">
                <a:solidFill>
                  <a:schemeClr val="bg1"/>
                </a:solidFill>
                <a:latin typeface="Verdana"/>
                <a:cs typeface="Verdana"/>
              </a:rPr>
              <a:t>ó</a:t>
            </a:r>
            <a:r>
              <a:rPr sz="2150" spc="-90" dirty="0">
                <a:solidFill>
                  <a:schemeClr val="bg1"/>
                </a:solidFill>
                <a:latin typeface="Verdana"/>
                <a:cs typeface="Verdana"/>
              </a:rPr>
              <a:t>n  </a:t>
            </a:r>
            <a:r>
              <a:rPr sz="2150" spc="150" dirty="0">
                <a:solidFill>
                  <a:schemeClr val="bg1"/>
                </a:solidFill>
                <a:latin typeface="Verdana"/>
                <a:cs typeface="Verdana"/>
              </a:rPr>
              <a:t>técnica.</a:t>
            </a:r>
            <a:endParaRPr sz="215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87444" y="6879049"/>
            <a:ext cx="2827655" cy="134429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94310">
              <a:lnSpc>
                <a:spcPct val="100000"/>
              </a:lnSpc>
              <a:spcBef>
                <a:spcPts val="840"/>
              </a:spcBef>
              <a:tabLst>
                <a:tab pos="1308100" algn="l"/>
                <a:tab pos="1638935" algn="l"/>
              </a:tabLst>
            </a:pPr>
            <a:r>
              <a:rPr sz="2350" b="1" spc="185" dirty="0">
                <a:solidFill>
                  <a:srgbClr val="66BA6A"/>
                </a:solidFill>
                <a:latin typeface="Tahoma"/>
                <a:cs typeface="Tahoma"/>
              </a:rPr>
              <a:t>H</a:t>
            </a:r>
            <a:r>
              <a:rPr sz="2350" b="1" spc="200" dirty="0">
                <a:solidFill>
                  <a:srgbClr val="66BA6A"/>
                </a:solidFill>
                <a:latin typeface="Tahoma"/>
                <a:cs typeface="Tahoma"/>
              </a:rPr>
              <a:t>a</a:t>
            </a:r>
            <a:r>
              <a:rPr sz="2350" b="1" spc="360" dirty="0">
                <a:solidFill>
                  <a:srgbClr val="66BA6A"/>
                </a:solidFill>
                <a:latin typeface="Tahoma"/>
                <a:cs typeface="Tahoma"/>
              </a:rPr>
              <a:t>s</a:t>
            </a:r>
            <a:r>
              <a:rPr sz="2350" b="1" spc="145" dirty="0">
                <a:solidFill>
                  <a:srgbClr val="66BA6A"/>
                </a:solidFill>
                <a:latin typeface="Tahoma"/>
                <a:cs typeface="Tahoma"/>
              </a:rPr>
              <a:t>t</a:t>
            </a:r>
            <a:r>
              <a:rPr sz="2350" b="1" spc="-25" dirty="0">
                <a:solidFill>
                  <a:srgbClr val="66BA6A"/>
                </a:solidFill>
                <a:latin typeface="Tahoma"/>
                <a:cs typeface="Tahoma"/>
              </a:rPr>
              <a:t>a</a:t>
            </a:r>
            <a:r>
              <a:rPr sz="2350" b="1" dirty="0">
                <a:solidFill>
                  <a:srgbClr val="66BA6A"/>
                </a:solidFill>
                <a:latin typeface="Tahoma"/>
                <a:cs typeface="Tahoma"/>
              </a:rPr>
              <a:t>	</a:t>
            </a:r>
            <a:r>
              <a:rPr sz="2350" b="1" spc="20" dirty="0">
                <a:solidFill>
                  <a:srgbClr val="66BA6A"/>
                </a:solidFill>
                <a:latin typeface="Tahoma"/>
                <a:cs typeface="Tahoma"/>
              </a:rPr>
              <a:t>2</a:t>
            </a:r>
            <a:r>
              <a:rPr sz="2350" b="1" dirty="0">
                <a:solidFill>
                  <a:srgbClr val="66BA6A"/>
                </a:solidFill>
                <a:latin typeface="Tahoma"/>
                <a:cs typeface="Tahoma"/>
              </a:rPr>
              <a:t>	</a:t>
            </a:r>
            <a:r>
              <a:rPr sz="2350" b="1" spc="250" dirty="0">
                <a:solidFill>
                  <a:srgbClr val="66BA6A"/>
                </a:solidFill>
                <a:latin typeface="Tahoma"/>
                <a:cs typeface="Tahoma"/>
              </a:rPr>
              <a:t>p</a:t>
            </a:r>
            <a:r>
              <a:rPr sz="2350" b="1" spc="135" dirty="0">
                <a:solidFill>
                  <a:srgbClr val="66BA6A"/>
                </a:solidFill>
                <a:latin typeface="Tahoma"/>
                <a:cs typeface="Tahoma"/>
              </a:rPr>
              <a:t>un</a:t>
            </a:r>
            <a:r>
              <a:rPr sz="2350" b="1" spc="145" dirty="0">
                <a:solidFill>
                  <a:srgbClr val="66BA6A"/>
                </a:solidFill>
                <a:latin typeface="Tahoma"/>
                <a:cs typeface="Tahoma"/>
              </a:rPr>
              <a:t>t</a:t>
            </a:r>
            <a:r>
              <a:rPr sz="2350" b="1" spc="300" dirty="0">
                <a:solidFill>
                  <a:srgbClr val="66BA6A"/>
                </a:solidFill>
                <a:latin typeface="Tahoma"/>
                <a:cs typeface="Tahoma"/>
              </a:rPr>
              <a:t>o</a:t>
            </a:r>
            <a:r>
              <a:rPr sz="2350" b="1" spc="135" dirty="0">
                <a:solidFill>
                  <a:srgbClr val="66BA6A"/>
                </a:solidFill>
                <a:latin typeface="Tahoma"/>
                <a:cs typeface="Tahoma"/>
              </a:rPr>
              <a:t>s</a:t>
            </a:r>
            <a:endParaRPr sz="23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600" spc="130" dirty="0">
                <a:solidFill>
                  <a:schemeClr val="bg1"/>
                </a:solidFill>
                <a:latin typeface="Verdana"/>
                <a:cs typeface="Verdana"/>
              </a:rPr>
              <a:t>Claridad</a:t>
            </a:r>
            <a:r>
              <a:rPr sz="1600" spc="17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600" spc="70" dirty="0">
                <a:solidFill>
                  <a:schemeClr val="bg1"/>
                </a:solidFill>
                <a:latin typeface="Verdana"/>
                <a:cs typeface="Verdana"/>
              </a:rPr>
              <a:t>en</a:t>
            </a:r>
            <a:r>
              <a:rPr sz="1600" spc="18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600" spc="70" dirty="0">
                <a:solidFill>
                  <a:schemeClr val="bg1"/>
                </a:solidFill>
                <a:latin typeface="Verdana"/>
                <a:cs typeface="Verdana"/>
              </a:rPr>
              <a:t>la</a:t>
            </a:r>
            <a:endParaRPr sz="16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0" marR="22225">
              <a:lnSpc>
                <a:spcPct val="113300"/>
              </a:lnSpc>
            </a:pPr>
            <a:r>
              <a:rPr sz="1600" spc="155" dirty="0">
                <a:solidFill>
                  <a:schemeClr val="bg1"/>
                </a:solidFill>
                <a:latin typeface="Verdana"/>
                <a:cs typeface="Verdana"/>
              </a:rPr>
              <a:t>exposición</a:t>
            </a:r>
            <a:r>
              <a:rPr sz="1600" spc="18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chemeClr val="bg1"/>
                </a:solidFill>
                <a:latin typeface="Verdana"/>
                <a:cs typeface="Verdana"/>
              </a:rPr>
              <a:t>y</a:t>
            </a:r>
            <a:r>
              <a:rPr sz="1600" spc="18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600" spc="150" dirty="0">
                <a:solidFill>
                  <a:schemeClr val="bg1"/>
                </a:solidFill>
                <a:latin typeface="Verdana"/>
                <a:cs typeface="Verdana"/>
              </a:rPr>
              <a:t>desarrollo </a:t>
            </a:r>
            <a:r>
              <a:rPr sz="1600" spc="-54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600" spc="125" dirty="0">
                <a:solidFill>
                  <a:schemeClr val="bg1"/>
                </a:solidFill>
                <a:latin typeface="Verdana"/>
                <a:cs typeface="Verdana"/>
              </a:rPr>
              <a:t>de</a:t>
            </a:r>
            <a:r>
              <a:rPr sz="1600" spc="204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600" spc="70" dirty="0">
                <a:solidFill>
                  <a:schemeClr val="bg1"/>
                </a:solidFill>
                <a:latin typeface="Verdana"/>
                <a:cs typeface="Verdana"/>
              </a:rPr>
              <a:t>la</a:t>
            </a:r>
            <a:r>
              <a:rPr sz="1600" spc="204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600" spc="85" dirty="0">
                <a:solidFill>
                  <a:schemeClr val="bg1"/>
                </a:solidFill>
                <a:latin typeface="Verdana"/>
                <a:cs typeface="Verdana"/>
              </a:rPr>
              <a:t>idea.</a:t>
            </a:r>
            <a:endParaRPr sz="16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75660" y="8061981"/>
            <a:ext cx="5621020" cy="1907539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1540"/>
              </a:spcBef>
            </a:pPr>
            <a:r>
              <a:rPr sz="6750" b="1" spc="155" dirty="0">
                <a:latin typeface="Arial"/>
                <a:cs typeface="Arial"/>
              </a:rPr>
              <a:t>NACIONAL</a:t>
            </a:r>
            <a:r>
              <a:rPr sz="6750" b="1" spc="165" dirty="0">
                <a:latin typeface="Arial"/>
                <a:cs typeface="Arial"/>
              </a:rPr>
              <a:t> </a:t>
            </a:r>
            <a:r>
              <a:rPr sz="6750" b="1" spc="75" dirty="0">
                <a:latin typeface="Arial"/>
                <a:cs typeface="Arial"/>
              </a:rPr>
              <a:t>Y </a:t>
            </a:r>
            <a:r>
              <a:rPr sz="6750" b="1" spc="-1860" dirty="0">
                <a:latin typeface="Arial"/>
                <a:cs typeface="Arial"/>
              </a:rPr>
              <a:t> </a:t>
            </a:r>
            <a:r>
              <a:rPr sz="6750" b="1" spc="-80" dirty="0">
                <a:latin typeface="Arial"/>
                <a:cs typeface="Arial"/>
              </a:rPr>
              <a:t>T</a:t>
            </a:r>
            <a:r>
              <a:rPr sz="6750" b="1" spc="-405" dirty="0">
                <a:latin typeface="Arial"/>
                <a:cs typeface="Arial"/>
              </a:rPr>
              <a:t>E</a:t>
            </a:r>
            <a:r>
              <a:rPr sz="6750" b="1" spc="-390" dirty="0">
                <a:latin typeface="Arial"/>
                <a:cs typeface="Arial"/>
              </a:rPr>
              <a:t>RR</a:t>
            </a:r>
            <a:r>
              <a:rPr sz="6750" b="1" spc="330" dirty="0">
                <a:latin typeface="Arial"/>
                <a:cs typeface="Arial"/>
              </a:rPr>
              <a:t>I</a:t>
            </a:r>
            <a:r>
              <a:rPr sz="6750" b="1" spc="-80" dirty="0">
                <a:latin typeface="Arial"/>
                <a:cs typeface="Arial"/>
              </a:rPr>
              <a:t>T</a:t>
            </a:r>
            <a:r>
              <a:rPr sz="6750" b="1" spc="229" dirty="0">
                <a:latin typeface="Arial"/>
                <a:cs typeface="Arial"/>
              </a:rPr>
              <a:t>O</a:t>
            </a:r>
            <a:r>
              <a:rPr sz="6750" b="1" spc="-390" dirty="0">
                <a:latin typeface="Arial"/>
                <a:cs typeface="Arial"/>
              </a:rPr>
              <a:t>R</a:t>
            </a:r>
            <a:r>
              <a:rPr sz="6750" b="1" spc="330" dirty="0">
                <a:latin typeface="Arial"/>
                <a:cs typeface="Arial"/>
              </a:rPr>
              <a:t>I</a:t>
            </a:r>
            <a:r>
              <a:rPr sz="6750" b="1" spc="70" dirty="0">
                <a:latin typeface="Arial"/>
                <a:cs typeface="Arial"/>
              </a:rPr>
              <a:t>A</a:t>
            </a:r>
            <a:r>
              <a:rPr sz="6750" b="1" spc="-590" dirty="0">
                <a:latin typeface="Arial"/>
                <a:cs typeface="Arial"/>
              </a:rPr>
              <a:t>L</a:t>
            </a:r>
            <a:endParaRPr sz="67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2046" y="244001"/>
            <a:ext cx="6058535" cy="1907539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1540"/>
              </a:spcBef>
            </a:pPr>
            <a:r>
              <a:rPr sz="6750" spc="-40" dirty="0">
                <a:solidFill>
                  <a:srgbClr val="FFFFFF"/>
                </a:solidFill>
              </a:rPr>
              <a:t>CRITERIOS</a:t>
            </a:r>
            <a:r>
              <a:rPr sz="6750" spc="140" dirty="0">
                <a:solidFill>
                  <a:srgbClr val="FFFFFF"/>
                </a:solidFill>
              </a:rPr>
              <a:t> </a:t>
            </a:r>
            <a:r>
              <a:rPr sz="6750" spc="-204" dirty="0">
                <a:solidFill>
                  <a:srgbClr val="FFFFFF"/>
                </a:solidFill>
              </a:rPr>
              <a:t>DE </a:t>
            </a:r>
            <a:r>
              <a:rPr sz="6750" spc="-1860" dirty="0">
                <a:solidFill>
                  <a:srgbClr val="FFFFFF"/>
                </a:solidFill>
              </a:rPr>
              <a:t> </a:t>
            </a:r>
            <a:r>
              <a:rPr sz="6750" spc="114" dirty="0">
                <a:solidFill>
                  <a:srgbClr val="FFFFFF"/>
                </a:solidFill>
              </a:rPr>
              <a:t>VALORACIÓN</a:t>
            </a:r>
            <a:endParaRPr sz="67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220" y="365515"/>
            <a:ext cx="10074980" cy="23907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9300"/>
              </a:lnSpc>
              <a:spcBef>
                <a:spcPts val="120"/>
              </a:spcBef>
            </a:pPr>
            <a:r>
              <a:rPr sz="8500" spc="-105" dirty="0"/>
              <a:t>PREMIO</a:t>
            </a:r>
            <a:endParaRPr sz="8500" dirty="0"/>
          </a:p>
          <a:p>
            <a:pPr marL="12700">
              <a:lnSpc>
                <a:spcPts val="9300"/>
              </a:lnSpc>
            </a:pPr>
            <a:r>
              <a:rPr sz="8500" spc="-170" dirty="0">
                <a:solidFill>
                  <a:srgbClr val="000000"/>
                </a:solidFill>
              </a:rPr>
              <a:t>TERRITORIAL</a:t>
            </a:r>
            <a:endParaRPr sz="8500" dirty="0"/>
          </a:p>
        </p:txBody>
      </p:sp>
      <p:sp>
        <p:nvSpPr>
          <p:cNvPr id="11" name="object 11"/>
          <p:cNvSpPr txBox="1">
            <a:spLocks noGrp="1"/>
          </p:cNvSpPr>
          <p:nvPr>
            <p:ph idx="1"/>
          </p:nvPr>
        </p:nvSpPr>
        <p:spPr>
          <a:xfrm>
            <a:off x="990600" y="4242288"/>
            <a:ext cx="14420792" cy="53989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9490" marR="1619250">
              <a:lnSpc>
                <a:spcPct val="108200"/>
              </a:lnSpc>
              <a:spcBef>
                <a:spcPts val="100"/>
              </a:spcBef>
            </a:pPr>
            <a:r>
              <a:rPr spc="195" dirty="0"/>
              <a:t>Cada</a:t>
            </a:r>
            <a:r>
              <a:rPr spc="325" dirty="0"/>
              <a:t> </a:t>
            </a:r>
            <a:r>
              <a:rPr spc="265" dirty="0"/>
              <a:t>colegio</a:t>
            </a:r>
            <a:r>
              <a:rPr spc="330" dirty="0"/>
              <a:t> </a:t>
            </a:r>
            <a:r>
              <a:rPr spc="215" dirty="0"/>
              <a:t>se</a:t>
            </a:r>
            <a:r>
              <a:rPr spc="325" dirty="0"/>
              <a:t> </a:t>
            </a:r>
            <a:r>
              <a:rPr spc="204" dirty="0"/>
              <a:t>hace</a:t>
            </a:r>
            <a:r>
              <a:rPr spc="330" dirty="0"/>
              <a:t> </a:t>
            </a:r>
            <a:r>
              <a:rPr spc="215" dirty="0"/>
              <a:t>cargo</a:t>
            </a:r>
            <a:r>
              <a:rPr spc="330" dirty="0"/>
              <a:t> </a:t>
            </a:r>
            <a:r>
              <a:rPr spc="180" dirty="0"/>
              <a:t>de</a:t>
            </a:r>
            <a:r>
              <a:rPr spc="325" dirty="0"/>
              <a:t> </a:t>
            </a:r>
            <a:r>
              <a:rPr spc="225" dirty="0"/>
              <a:t>los</a:t>
            </a:r>
            <a:r>
              <a:rPr spc="330" dirty="0"/>
              <a:t> </a:t>
            </a:r>
            <a:r>
              <a:rPr spc="229" dirty="0"/>
              <a:t>gastos</a:t>
            </a:r>
            <a:r>
              <a:rPr spc="325" dirty="0"/>
              <a:t> </a:t>
            </a:r>
            <a:r>
              <a:rPr spc="180" dirty="0"/>
              <a:t>de</a:t>
            </a:r>
            <a:r>
              <a:rPr spc="330" dirty="0"/>
              <a:t> </a:t>
            </a:r>
            <a:r>
              <a:rPr spc="210" dirty="0"/>
              <a:t>desplazamiento</a:t>
            </a:r>
            <a:r>
              <a:rPr spc="330" dirty="0"/>
              <a:t> </a:t>
            </a:r>
            <a:r>
              <a:rPr spc="-65" dirty="0"/>
              <a:t>a</a:t>
            </a:r>
            <a:r>
              <a:rPr spc="325" dirty="0"/>
              <a:t> </a:t>
            </a:r>
            <a:r>
              <a:rPr spc="180" dirty="0"/>
              <a:t>Madrid</a:t>
            </a:r>
            <a:r>
              <a:rPr spc="330" dirty="0"/>
              <a:t> </a:t>
            </a:r>
            <a:r>
              <a:rPr spc="204" dirty="0"/>
              <a:t>del </a:t>
            </a:r>
            <a:r>
              <a:rPr spc="-900" dirty="0"/>
              <a:t> </a:t>
            </a:r>
            <a:r>
              <a:rPr spc="170" dirty="0"/>
              <a:t>ganador</a:t>
            </a:r>
            <a:r>
              <a:rPr spc="315" dirty="0"/>
              <a:t> </a:t>
            </a:r>
            <a:r>
              <a:rPr spc="180" dirty="0"/>
              <a:t>de</a:t>
            </a:r>
            <a:r>
              <a:rPr spc="320" dirty="0"/>
              <a:t> </a:t>
            </a:r>
            <a:r>
              <a:rPr spc="100" dirty="0"/>
              <a:t>su</a:t>
            </a:r>
            <a:r>
              <a:rPr spc="320" dirty="0"/>
              <a:t> </a:t>
            </a:r>
            <a:r>
              <a:rPr spc="135" dirty="0"/>
              <a:t>territorio.</a:t>
            </a:r>
          </a:p>
          <a:p>
            <a:pPr marL="346075">
              <a:lnSpc>
                <a:spcPct val="100000"/>
              </a:lnSpc>
              <a:spcBef>
                <a:spcPts val="30"/>
              </a:spcBef>
            </a:pPr>
            <a:endParaRPr sz="2750" dirty="0"/>
          </a:p>
          <a:p>
            <a:pPr marL="999490" marR="654050">
              <a:lnSpc>
                <a:spcPct val="108200"/>
              </a:lnSpc>
            </a:pPr>
            <a:r>
              <a:rPr spc="240" dirty="0"/>
              <a:t>Aquellos</a:t>
            </a:r>
            <a:r>
              <a:rPr spc="330" dirty="0"/>
              <a:t> </a:t>
            </a:r>
            <a:r>
              <a:rPr spc="245" dirty="0"/>
              <a:t>proyectos</a:t>
            </a:r>
            <a:r>
              <a:rPr spc="330" dirty="0"/>
              <a:t> </a:t>
            </a:r>
            <a:r>
              <a:rPr spc="204" dirty="0"/>
              <a:t>ganadores</a:t>
            </a:r>
            <a:r>
              <a:rPr spc="330" dirty="0"/>
              <a:t> </a:t>
            </a:r>
            <a:r>
              <a:rPr spc="180" dirty="0"/>
              <a:t>de</a:t>
            </a:r>
            <a:r>
              <a:rPr spc="330" dirty="0"/>
              <a:t> </a:t>
            </a:r>
            <a:r>
              <a:rPr spc="175" dirty="0"/>
              <a:t>las</a:t>
            </a:r>
            <a:r>
              <a:rPr spc="330" dirty="0"/>
              <a:t> </a:t>
            </a:r>
            <a:r>
              <a:rPr spc="240" dirty="0"/>
              <a:t>fases</a:t>
            </a:r>
            <a:r>
              <a:rPr spc="330" dirty="0"/>
              <a:t> </a:t>
            </a:r>
            <a:r>
              <a:rPr spc="180" dirty="0"/>
              <a:t>territoriales</a:t>
            </a:r>
            <a:r>
              <a:rPr spc="330" dirty="0"/>
              <a:t> </a:t>
            </a:r>
            <a:r>
              <a:rPr spc="165" dirty="0"/>
              <a:t>podrán</a:t>
            </a:r>
            <a:r>
              <a:rPr spc="330" dirty="0"/>
              <a:t> </a:t>
            </a:r>
            <a:r>
              <a:rPr spc="150" dirty="0"/>
              <a:t>tener</a:t>
            </a:r>
            <a:r>
              <a:rPr spc="330" dirty="0"/>
              <a:t> </a:t>
            </a:r>
            <a:r>
              <a:rPr spc="-25" dirty="0"/>
              <a:t>un</a:t>
            </a:r>
            <a:r>
              <a:rPr spc="330" dirty="0"/>
              <a:t> </a:t>
            </a:r>
            <a:r>
              <a:rPr spc="160" dirty="0"/>
              <a:t>premio </a:t>
            </a:r>
            <a:r>
              <a:rPr spc="-900" dirty="0"/>
              <a:t> </a:t>
            </a:r>
            <a:r>
              <a:rPr spc="180" dirty="0"/>
              <a:t>de</a:t>
            </a:r>
            <a:r>
              <a:rPr spc="315" dirty="0"/>
              <a:t> </a:t>
            </a:r>
            <a:r>
              <a:rPr spc="100" dirty="0"/>
              <a:t>su</a:t>
            </a:r>
            <a:r>
              <a:rPr spc="320" dirty="0"/>
              <a:t> </a:t>
            </a:r>
            <a:r>
              <a:rPr spc="225" dirty="0"/>
              <a:t>respectivo</a:t>
            </a:r>
            <a:r>
              <a:rPr spc="320" dirty="0"/>
              <a:t> </a:t>
            </a:r>
            <a:r>
              <a:rPr spc="215" dirty="0"/>
              <a:t>Colegio.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8918950"/>
            <a:ext cx="1744345" cy="1368425"/>
          </a:xfrm>
          <a:custGeom>
            <a:avLst/>
            <a:gdLst/>
            <a:ahLst/>
            <a:cxnLst/>
            <a:rect l="l" t="t" r="r" b="b"/>
            <a:pathLst>
              <a:path w="1744345" h="1368425">
                <a:moveTo>
                  <a:pt x="468224" y="873"/>
                </a:moveTo>
                <a:lnTo>
                  <a:pt x="371101" y="873"/>
                </a:lnTo>
                <a:lnTo>
                  <a:pt x="419663" y="0"/>
                </a:lnTo>
                <a:lnTo>
                  <a:pt x="468224" y="873"/>
                </a:lnTo>
                <a:close/>
              </a:path>
              <a:path w="1744345" h="1368425">
                <a:moveTo>
                  <a:pt x="1743513" y="1368048"/>
                </a:moveTo>
                <a:lnTo>
                  <a:pt x="0" y="1368048"/>
                </a:lnTo>
                <a:lnTo>
                  <a:pt x="0" y="67875"/>
                </a:lnTo>
                <a:lnTo>
                  <a:pt x="45177" y="53676"/>
                </a:lnTo>
                <a:lnTo>
                  <a:pt x="90028" y="41340"/>
                </a:lnTo>
                <a:lnTo>
                  <a:pt x="135498" y="30552"/>
                </a:lnTo>
                <a:lnTo>
                  <a:pt x="181558" y="21341"/>
                </a:lnTo>
                <a:lnTo>
                  <a:pt x="228179" y="13738"/>
                </a:lnTo>
                <a:lnTo>
                  <a:pt x="275329" y="7772"/>
                </a:lnTo>
                <a:lnTo>
                  <a:pt x="322980" y="3474"/>
                </a:lnTo>
                <a:lnTo>
                  <a:pt x="371101" y="873"/>
                </a:lnTo>
                <a:lnTo>
                  <a:pt x="468224" y="873"/>
                </a:lnTo>
                <a:lnTo>
                  <a:pt x="516345" y="3474"/>
                </a:lnTo>
                <a:lnTo>
                  <a:pt x="563996" y="7772"/>
                </a:lnTo>
                <a:lnTo>
                  <a:pt x="611146" y="13738"/>
                </a:lnTo>
                <a:lnTo>
                  <a:pt x="657767" y="21341"/>
                </a:lnTo>
                <a:lnTo>
                  <a:pt x="703827" y="30552"/>
                </a:lnTo>
                <a:lnTo>
                  <a:pt x="749297" y="41340"/>
                </a:lnTo>
                <a:lnTo>
                  <a:pt x="794148" y="53676"/>
                </a:lnTo>
                <a:lnTo>
                  <a:pt x="838349" y="67530"/>
                </a:lnTo>
                <a:lnTo>
                  <a:pt x="881869" y="82872"/>
                </a:lnTo>
                <a:lnTo>
                  <a:pt x="924680" y="99671"/>
                </a:lnTo>
                <a:lnTo>
                  <a:pt x="966752" y="117899"/>
                </a:lnTo>
                <a:lnTo>
                  <a:pt x="1008054" y="137525"/>
                </a:lnTo>
                <a:lnTo>
                  <a:pt x="1048556" y="158519"/>
                </a:lnTo>
                <a:lnTo>
                  <a:pt x="1088229" y="180851"/>
                </a:lnTo>
                <a:lnTo>
                  <a:pt x="1127043" y="204491"/>
                </a:lnTo>
                <a:lnTo>
                  <a:pt x="1164967" y="229410"/>
                </a:lnTo>
                <a:lnTo>
                  <a:pt x="1201973" y="255577"/>
                </a:lnTo>
                <a:lnTo>
                  <a:pt x="1238029" y="282962"/>
                </a:lnTo>
                <a:lnTo>
                  <a:pt x="1273106" y="311536"/>
                </a:lnTo>
                <a:lnTo>
                  <a:pt x="1307174" y="341269"/>
                </a:lnTo>
                <a:lnTo>
                  <a:pt x="1340203" y="372130"/>
                </a:lnTo>
                <a:lnTo>
                  <a:pt x="1372163" y="404091"/>
                </a:lnTo>
                <a:lnTo>
                  <a:pt x="1403025" y="437120"/>
                </a:lnTo>
                <a:lnTo>
                  <a:pt x="1432757" y="471188"/>
                </a:lnTo>
                <a:lnTo>
                  <a:pt x="1461331" y="506265"/>
                </a:lnTo>
                <a:lnTo>
                  <a:pt x="1488717" y="542321"/>
                </a:lnTo>
                <a:lnTo>
                  <a:pt x="1514884" y="579326"/>
                </a:lnTo>
                <a:lnTo>
                  <a:pt x="1539803" y="617251"/>
                </a:lnTo>
                <a:lnTo>
                  <a:pt x="1563443" y="656064"/>
                </a:lnTo>
                <a:lnTo>
                  <a:pt x="1585775" y="695737"/>
                </a:lnTo>
                <a:lnTo>
                  <a:pt x="1606769" y="736240"/>
                </a:lnTo>
                <a:lnTo>
                  <a:pt x="1626395" y="777542"/>
                </a:lnTo>
                <a:lnTo>
                  <a:pt x="1644622" y="819613"/>
                </a:lnTo>
                <a:lnTo>
                  <a:pt x="1661422" y="862424"/>
                </a:lnTo>
                <a:lnTo>
                  <a:pt x="1676764" y="905945"/>
                </a:lnTo>
                <a:lnTo>
                  <a:pt x="1690617" y="950146"/>
                </a:lnTo>
                <a:lnTo>
                  <a:pt x="1702953" y="994996"/>
                </a:lnTo>
                <a:lnTo>
                  <a:pt x="1713742" y="1040466"/>
                </a:lnTo>
                <a:lnTo>
                  <a:pt x="1722953" y="1086527"/>
                </a:lnTo>
                <a:lnTo>
                  <a:pt x="1730556" y="1133147"/>
                </a:lnTo>
                <a:lnTo>
                  <a:pt x="1736521" y="1180298"/>
                </a:lnTo>
                <a:lnTo>
                  <a:pt x="1740820" y="1227949"/>
                </a:lnTo>
                <a:lnTo>
                  <a:pt x="1743420" y="1276070"/>
                </a:lnTo>
                <a:lnTo>
                  <a:pt x="1744294" y="1324636"/>
                </a:lnTo>
                <a:lnTo>
                  <a:pt x="1743513" y="1368048"/>
                </a:lnTo>
                <a:close/>
              </a:path>
            </a:pathLst>
          </a:custGeom>
          <a:solidFill>
            <a:srgbClr val="DD420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Imagen 12" descr="Diagrama&#10;&#10;Descripción generada automáticamente">
            <a:extLst>
              <a:ext uri="{FF2B5EF4-FFF2-40B4-BE49-F238E27FC236}">
                <a16:creationId xmlns:a16="http://schemas.microsoft.com/office/drawing/2014/main" id="{2FF47A39-9651-CC20-D4D3-0BA8049368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881376"/>
            <a:ext cx="6862762" cy="20945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31524" y="3609349"/>
            <a:ext cx="2889250" cy="7251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03200" rIns="0" bIns="0" rtlCol="0">
            <a:spAutoFit/>
          </a:bodyPr>
          <a:lstStyle/>
          <a:p>
            <a:pPr marL="835025">
              <a:lnSpc>
                <a:spcPct val="100000"/>
              </a:lnSpc>
              <a:spcBef>
                <a:spcPts val="1600"/>
              </a:spcBef>
            </a:pPr>
            <a:r>
              <a:rPr sz="2000" i="1" spc="15" dirty="0">
                <a:solidFill>
                  <a:srgbClr val="FDFAFA"/>
                </a:solidFill>
                <a:latin typeface="Verdana"/>
                <a:cs typeface="Verdana"/>
              </a:rPr>
              <a:t>2</a:t>
            </a:r>
            <a:r>
              <a:rPr sz="2000" i="1" spc="-140" dirty="0">
                <a:solidFill>
                  <a:srgbClr val="FDFAFA"/>
                </a:solidFill>
                <a:latin typeface="Verdana"/>
                <a:cs typeface="Verdana"/>
              </a:rPr>
              <a:t>º</a:t>
            </a:r>
            <a:r>
              <a:rPr sz="2000" i="1" spc="-145" dirty="0">
                <a:solidFill>
                  <a:srgbClr val="FDFAFA"/>
                </a:solidFill>
                <a:latin typeface="Verdana"/>
                <a:cs typeface="Verdana"/>
              </a:rPr>
              <a:t> </a:t>
            </a:r>
            <a:r>
              <a:rPr sz="2000" i="1" spc="10" dirty="0">
                <a:solidFill>
                  <a:srgbClr val="FDFAFA"/>
                </a:solidFill>
                <a:latin typeface="Verdana"/>
                <a:cs typeface="Verdana"/>
              </a:rPr>
              <a:t>p</a:t>
            </a:r>
            <a:r>
              <a:rPr sz="2000" i="1" spc="-114" dirty="0">
                <a:solidFill>
                  <a:srgbClr val="FDFAFA"/>
                </a:solidFill>
                <a:latin typeface="Verdana"/>
                <a:cs typeface="Verdana"/>
              </a:rPr>
              <a:t>u</a:t>
            </a:r>
            <a:r>
              <a:rPr sz="2000" i="1" spc="60" dirty="0">
                <a:solidFill>
                  <a:srgbClr val="FDFAFA"/>
                </a:solidFill>
                <a:latin typeface="Verdana"/>
                <a:cs typeface="Verdana"/>
              </a:rPr>
              <a:t>e</a:t>
            </a:r>
            <a:r>
              <a:rPr sz="2000" i="1" spc="65" dirty="0">
                <a:solidFill>
                  <a:srgbClr val="FDFAFA"/>
                </a:solidFill>
                <a:latin typeface="Verdana"/>
                <a:cs typeface="Verdana"/>
              </a:rPr>
              <a:t>s</a:t>
            </a:r>
            <a:r>
              <a:rPr sz="2000" i="1" spc="-75" dirty="0">
                <a:solidFill>
                  <a:srgbClr val="FDFAFA"/>
                </a:solidFill>
                <a:latin typeface="Verdana"/>
                <a:cs typeface="Verdana"/>
              </a:rPr>
              <a:t>t</a:t>
            </a:r>
            <a:r>
              <a:rPr sz="2000" i="1" spc="60" dirty="0">
                <a:solidFill>
                  <a:srgbClr val="FDFAFA"/>
                </a:solidFill>
                <a:latin typeface="Verdana"/>
                <a:cs typeface="Verdana"/>
              </a:rPr>
              <a:t>o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34887" y="3609349"/>
            <a:ext cx="2889250" cy="7251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03200" rIns="0" bIns="0" rtlCol="0">
            <a:spAutoFit/>
          </a:bodyPr>
          <a:lstStyle/>
          <a:p>
            <a:pPr marL="833119">
              <a:lnSpc>
                <a:spcPct val="100000"/>
              </a:lnSpc>
              <a:spcBef>
                <a:spcPts val="1600"/>
              </a:spcBef>
            </a:pPr>
            <a:r>
              <a:rPr sz="2000" i="1" spc="40" dirty="0">
                <a:solidFill>
                  <a:srgbClr val="FDFAFA"/>
                </a:solidFill>
                <a:latin typeface="Verdana"/>
                <a:cs typeface="Verdana"/>
              </a:rPr>
              <a:t>3</a:t>
            </a:r>
            <a:r>
              <a:rPr sz="2000" i="1" spc="-140" dirty="0">
                <a:solidFill>
                  <a:srgbClr val="FDFAFA"/>
                </a:solidFill>
                <a:latin typeface="Verdana"/>
                <a:cs typeface="Verdana"/>
              </a:rPr>
              <a:t>º</a:t>
            </a:r>
            <a:r>
              <a:rPr sz="2000" i="1" spc="-145" dirty="0">
                <a:solidFill>
                  <a:srgbClr val="FDFAFA"/>
                </a:solidFill>
                <a:latin typeface="Verdana"/>
                <a:cs typeface="Verdana"/>
              </a:rPr>
              <a:t> </a:t>
            </a:r>
            <a:r>
              <a:rPr sz="2000" i="1" spc="10" dirty="0">
                <a:solidFill>
                  <a:srgbClr val="FDFAFA"/>
                </a:solidFill>
                <a:latin typeface="Verdana"/>
                <a:cs typeface="Verdana"/>
              </a:rPr>
              <a:t>p</a:t>
            </a:r>
            <a:r>
              <a:rPr sz="2000" i="1" spc="-114" dirty="0">
                <a:solidFill>
                  <a:srgbClr val="FDFAFA"/>
                </a:solidFill>
                <a:latin typeface="Verdana"/>
                <a:cs typeface="Verdana"/>
              </a:rPr>
              <a:t>u</a:t>
            </a:r>
            <a:r>
              <a:rPr sz="2000" i="1" spc="60" dirty="0">
                <a:solidFill>
                  <a:srgbClr val="FDFAFA"/>
                </a:solidFill>
                <a:latin typeface="Verdana"/>
                <a:cs typeface="Verdana"/>
              </a:rPr>
              <a:t>e</a:t>
            </a:r>
            <a:r>
              <a:rPr sz="2000" i="1" spc="65" dirty="0">
                <a:solidFill>
                  <a:srgbClr val="FDFAFA"/>
                </a:solidFill>
                <a:latin typeface="Verdana"/>
                <a:cs typeface="Verdana"/>
              </a:rPr>
              <a:t>s</a:t>
            </a:r>
            <a:r>
              <a:rPr sz="2000" i="1" spc="-75" dirty="0">
                <a:solidFill>
                  <a:srgbClr val="FDFAFA"/>
                </a:solidFill>
                <a:latin typeface="Verdana"/>
                <a:cs typeface="Verdana"/>
              </a:rPr>
              <a:t>t</a:t>
            </a:r>
            <a:r>
              <a:rPr sz="2000" i="1" spc="60" dirty="0">
                <a:solidFill>
                  <a:srgbClr val="FDFAFA"/>
                </a:solidFill>
                <a:latin typeface="Verdana"/>
                <a:cs typeface="Verdana"/>
              </a:rPr>
              <a:t>o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1978" y="3609349"/>
            <a:ext cx="2889250" cy="7251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03200" rIns="0" bIns="0" rtlCol="0">
            <a:spAutoFit/>
          </a:bodyPr>
          <a:lstStyle/>
          <a:p>
            <a:pPr marL="878840">
              <a:lnSpc>
                <a:spcPct val="100000"/>
              </a:lnSpc>
              <a:spcBef>
                <a:spcPts val="1600"/>
              </a:spcBef>
            </a:pPr>
            <a:r>
              <a:rPr sz="2000" i="1" spc="-35" dirty="0">
                <a:solidFill>
                  <a:srgbClr val="FDFAFA"/>
                </a:solidFill>
                <a:latin typeface="Verdana"/>
                <a:cs typeface="Verdana"/>
              </a:rPr>
              <a:t>Ganador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179002" y="4831062"/>
            <a:ext cx="902969" cy="902969"/>
            <a:chOff x="7179002" y="4831062"/>
            <a:chExt cx="902969" cy="902969"/>
          </a:xfrm>
        </p:grpSpPr>
        <p:sp>
          <p:nvSpPr>
            <p:cNvPr id="6" name="object 6"/>
            <p:cNvSpPr/>
            <p:nvPr/>
          </p:nvSpPr>
          <p:spPr>
            <a:xfrm>
              <a:off x="7179002" y="4831062"/>
              <a:ext cx="902969" cy="902969"/>
            </a:xfrm>
            <a:custGeom>
              <a:avLst/>
              <a:gdLst/>
              <a:ahLst/>
              <a:cxnLst/>
              <a:rect l="l" t="t" r="r" b="b"/>
              <a:pathLst>
                <a:path w="902970" h="902970">
                  <a:moveTo>
                    <a:pt x="802216" y="902493"/>
                  </a:moveTo>
                  <a:lnTo>
                    <a:pt x="100277" y="902493"/>
                  </a:lnTo>
                  <a:lnTo>
                    <a:pt x="61246" y="894612"/>
                  </a:lnTo>
                  <a:lnTo>
                    <a:pt x="29371" y="873121"/>
                  </a:lnTo>
                  <a:lnTo>
                    <a:pt x="7880" y="841247"/>
                  </a:lnTo>
                  <a:lnTo>
                    <a:pt x="0" y="802216"/>
                  </a:lnTo>
                  <a:lnTo>
                    <a:pt x="0" y="100277"/>
                  </a:lnTo>
                  <a:lnTo>
                    <a:pt x="7880" y="61246"/>
                  </a:lnTo>
                  <a:lnTo>
                    <a:pt x="29371" y="29371"/>
                  </a:lnTo>
                  <a:lnTo>
                    <a:pt x="61246" y="7880"/>
                  </a:lnTo>
                  <a:lnTo>
                    <a:pt x="100277" y="0"/>
                  </a:lnTo>
                  <a:lnTo>
                    <a:pt x="802216" y="0"/>
                  </a:lnTo>
                  <a:lnTo>
                    <a:pt x="841247" y="7880"/>
                  </a:lnTo>
                  <a:lnTo>
                    <a:pt x="873121" y="29371"/>
                  </a:lnTo>
                  <a:lnTo>
                    <a:pt x="894612" y="61246"/>
                  </a:lnTo>
                  <a:lnTo>
                    <a:pt x="902493" y="100277"/>
                  </a:lnTo>
                  <a:lnTo>
                    <a:pt x="902493" y="802216"/>
                  </a:lnTo>
                  <a:lnTo>
                    <a:pt x="894612" y="841247"/>
                  </a:lnTo>
                  <a:lnTo>
                    <a:pt x="873121" y="873121"/>
                  </a:lnTo>
                  <a:lnTo>
                    <a:pt x="841247" y="894612"/>
                  </a:lnTo>
                  <a:lnTo>
                    <a:pt x="802216" y="902493"/>
                  </a:lnTo>
                  <a:close/>
                </a:path>
              </a:pathLst>
            </a:custGeom>
            <a:solidFill>
              <a:srgbClr val="66B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22194" y="4981410"/>
              <a:ext cx="618490" cy="607695"/>
            </a:xfrm>
            <a:custGeom>
              <a:avLst/>
              <a:gdLst/>
              <a:ahLst/>
              <a:cxnLst/>
              <a:rect l="l" t="t" r="r" b="b"/>
              <a:pathLst>
                <a:path w="618490" h="607695">
                  <a:moveTo>
                    <a:pt x="243325" y="607470"/>
                  </a:moveTo>
                  <a:lnTo>
                    <a:pt x="200807" y="590799"/>
                  </a:lnTo>
                  <a:lnTo>
                    <a:pt x="20083" y="423687"/>
                  </a:lnTo>
                  <a:lnTo>
                    <a:pt x="0" y="380126"/>
                  </a:lnTo>
                  <a:lnTo>
                    <a:pt x="3658" y="356377"/>
                  </a:lnTo>
                  <a:lnTo>
                    <a:pt x="16598" y="335117"/>
                  </a:lnTo>
                  <a:lnTo>
                    <a:pt x="36773" y="320556"/>
                  </a:lnTo>
                  <a:lnTo>
                    <a:pt x="60159" y="315046"/>
                  </a:lnTo>
                  <a:lnTo>
                    <a:pt x="83908" y="318707"/>
                  </a:lnTo>
                  <a:lnTo>
                    <a:pt x="105168" y="331658"/>
                  </a:lnTo>
                  <a:lnTo>
                    <a:pt x="231242" y="448230"/>
                  </a:lnTo>
                  <a:lnTo>
                    <a:pt x="504146" y="27593"/>
                  </a:lnTo>
                  <a:lnTo>
                    <a:pt x="521590" y="9815"/>
                  </a:lnTo>
                  <a:lnTo>
                    <a:pt x="543711" y="421"/>
                  </a:lnTo>
                  <a:lnTo>
                    <a:pt x="567722" y="0"/>
                  </a:lnTo>
                  <a:lnTo>
                    <a:pt x="590835" y="9142"/>
                  </a:lnTo>
                  <a:lnTo>
                    <a:pt x="608617" y="26544"/>
                  </a:lnTo>
                  <a:lnTo>
                    <a:pt x="618020" y="48651"/>
                  </a:lnTo>
                  <a:lnTo>
                    <a:pt x="618449" y="72676"/>
                  </a:lnTo>
                  <a:lnTo>
                    <a:pt x="609311" y="95831"/>
                  </a:lnTo>
                  <a:lnTo>
                    <a:pt x="295945" y="578916"/>
                  </a:lnTo>
                  <a:lnTo>
                    <a:pt x="284120" y="592441"/>
                  </a:lnTo>
                  <a:lnTo>
                    <a:pt x="270650" y="601250"/>
                  </a:lnTo>
                  <a:lnTo>
                    <a:pt x="256673" y="606030"/>
                  </a:lnTo>
                  <a:lnTo>
                    <a:pt x="243325" y="607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3528099" y="4831062"/>
            <a:ext cx="902969" cy="902969"/>
            <a:chOff x="13528099" y="4831062"/>
            <a:chExt cx="902969" cy="902969"/>
          </a:xfrm>
        </p:grpSpPr>
        <p:sp>
          <p:nvSpPr>
            <p:cNvPr id="9" name="object 9"/>
            <p:cNvSpPr/>
            <p:nvPr/>
          </p:nvSpPr>
          <p:spPr>
            <a:xfrm>
              <a:off x="13528099" y="4831062"/>
              <a:ext cx="902969" cy="902969"/>
            </a:xfrm>
            <a:custGeom>
              <a:avLst/>
              <a:gdLst/>
              <a:ahLst/>
              <a:cxnLst/>
              <a:rect l="l" t="t" r="r" b="b"/>
              <a:pathLst>
                <a:path w="902969" h="902970">
                  <a:moveTo>
                    <a:pt x="802216" y="902493"/>
                  </a:moveTo>
                  <a:lnTo>
                    <a:pt x="100277" y="902493"/>
                  </a:lnTo>
                  <a:lnTo>
                    <a:pt x="61246" y="894612"/>
                  </a:lnTo>
                  <a:lnTo>
                    <a:pt x="29371" y="873121"/>
                  </a:lnTo>
                  <a:lnTo>
                    <a:pt x="7880" y="841247"/>
                  </a:lnTo>
                  <a:lnTo>
                    <a:pt x="0" y="802216"/>
                  </a:lnTo>
                  <a:lnTo>
                    <a:pt x="0" y="100277"/>
                  </a:lnTo>
                  <a:lnTo>
                    <a:pt x="7880" y="61246"/>
                  </a:lnTo>
                  <a:lnTo>
                    <a:pt x="29371" y="29371"/>
                  </a:lnTo>
                  <a:lnTo>
                    <a:pt x="61246" y="7880"/>
                  </a:lnTo>
                  <a:lnTo>
                    <a:pt x="100277" y="0"/>
                  </a:lnTo>
                  <a:lnTo>
                    <a:pt x="802216" y="0"/>
                  </a:lnTo>
                  <a:lnTo>
                    <a:pt x="841247" y="7880"/>
                  </a:lnTo>
                  <a:lnTo>
                    <a:pt x="873121" y="29371"/>
                  </a:lnTo>
                  <a:lnTo>
                    <a:pt x="894612" y="61246"/>
                  </a:lnTo>
                  <a:lnTo>
                    <a:pt x="902493" y="100277"/>
                  </a:lnTo>
                  <a:lnTo>
                    <a:pt x="902493" y="802216"/>
                  </a:lnTo>
                  <a:lnTo>
                    <a:pt x="894612" y="841247"/>
                  </a:lnTo>
                  <a:lnTo>
                    <a:pt x="873121" y="873121"/>
                  </a:lnTo>
                  <a:lnTo>
                    <a:pt x="841247" y="894612"/>
                  </a:lnTo>
                  <a:lnTo>
                    <a:pt x="802216" y="902493"/>
                  </a:lnTo>
                  <a:close/>
                </a:path>
              </a:pathLst>
            </a:custGeom>
            <a:solidFill>
              <a:srgbClr val="66B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671292" y="4981410"/>
              <a:ext cx="618490" cy="607695"/>
            </a:xfrm>
            <a:custGeom>
              <a:avLst/>
              <a:gdLst/>
              <a:ahLst/>
              <a:cxnLst/>
              <a:rect l="l" t="t" r="r" b="b"/>
              <a:pathLst>
                <a:path w="618490" h="607695">
                  <a:moveTo>
                    <a:pt x="243325" y="607470"/>
                  </a:moveTo>
                  <a:lnTo>
                    <a:pt x="200807" y="590799"/>
                  </a:lnTo>
                  <a:lnTo>
                    <a:pt x="20083" y="423687"/>
                  </a:lnTo>
                  <a:lnTo>
                    <a:pt x="0" y="380126"/>
                  </a:lnTo>
                  <a:lnTo>
                    <a:pt x="3658" y="356377"/>
                  </a:lnTo>
                  <a:lnTo>
                    <a:pt x="16598" y="335117"/>
                  </a:lnTo>
                  <a:lnTo>
                    <a:pt x="36773" y="320556"/>
                  </a:lnTo>
                  <a:lnTo>
                    <a:pt x="60159" y="315046"/>
                  </a:lnTo>
                  <a:lnTo>
                    <a:pt x="83908" y="318707"/>
                  </a:lnTo>
                  <a:lnTo>
                    <a:pt x="105168" y="331658"/>
                  </a:lnTo>
                  <a:lnTo>
                    <a:pt x="231242" y="448230"/>
                  </a:lnTo>
                  <a:lnTo>
                    <a:pt x="504146" y="27593"/>
                  </a:lnTo>
                  <a:lnTo>
                    <a:pt x="521590" y="9815"/>
                  </a:lnTo>
                  <a:lnTo>
                    <a:pt x="543711" y="421"/>
                  </a:lnTo>
                  <a:lnTo>
                    <a:pt x="567722" y="0"/>
                  </a:lnTo>
                  <a:lnTo>
                    <a:pt x="590835" y="9142"/>
                  </a:lnTo>
                  <a:lnTo>
                    <a:pt x="608617" y="26544"/>
                  </a:lnTo>
                  <a:lnTo>
                    <a:pt x="618020" y="48651"/>
                  </a:lnTo>
                  <a:lnTo>
                    <a:pt x="618449" y="72676"/>
                  </a:lnTo>
                  <a:lnTo>
                    <a:pt x="609311" y="95831"/>
                  </a:lnTo>
                  <a:lnTo>
                    <a:pt x="295945" y="578916"/>
                  </a:lnTo>
                  <a:lnTo>
                    <a:pt x="284120" y="592441"/>
                  </a:lnTo>
                  <a:lnTo>
                    <a:pt x="270650" y="601250"/>
                  </a:lnTo>
                  <a:lnTo>
                    <a:pt x="256673" y="606030"/>
                  </a:lnTo>
                  <a:lnTo>
                    <a:pt x="243325" y="607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2476836" y="7711120"/>
            <a:ext cx="12947650" cy="0"/>
          </a:xfrm>
          <a:custGeom>
            <a:avLst/>
            <a:gdLst/>
            <a:ahLst/>
            <a:cxnLst/>
            <a:rect l="l" t="t" r="r" b="b"/>
            <a:pathLst>
              <a:path w="12947650">
                <a:moveTo>
                  <a:pt x="0" y="0"/>
                </a:moveTo>
                <a:lnTo>
                  <a:pt x="12947070" y="0"/>
                </a:lnTo>
              </a:path>
            </a:pathLst>
          </a:custGeom>
          <a:ln w="196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2438717" y="4345720"/>
            <a:ext cx="12995275" cy="1765935"/>
            <a:chOff x="2438717" y="4345720"/>
            <a:chExt cx="12995275" cy="1765935"/>
          </a:xfrm>
        </p:grpSpPr>
        <p:sp>
          <p:nvSpPr>
            <p:cNvPr id="13" name="object 13"/>
            <p:cNvSpPr/>
            <p:nvPr/>
          </p:nvSpPr>
          <p:spPr>
            <a:xfrm>
              <a:off x="10350119" y="4831061"/>
              <a:ext cx="902969" cy="902969"/>
            </a:xfrm>
            <a:custGeom>
              <a:avLst/>
              <a:gdLst/>
              <a:ahLst/>
              <a:cxnLst/>
              <a:rect l="l" t="t" r="r" b="b"/>
              <a:pathLst>
                <a:path w="902970" h="902970">
                  <a:moveTo>
                    <a:pt x="802216" y="902493"/>
                  </a:moveTo>
                  <a:lnTo>
                    <a:pt x="100277" y="902493"/>
                  </a:lnTo>
                  <a:lnTo>
                    <a:pt x="61246" y="894612"/>
                  </a:lnTo>
                  <a:lnTo>
                    <a:pt x="29371" y="873121"/>
                  </a:lnTo>
                  <a:lnTo>
                    <a:pt x="7880" y="841247"/>
                  </a:lnTo>
                  <a:lnTo>
                    <a:pt x="0" y="802216"/>
                  </a:lnTo>
                  <a:lnTo>
                    <a:pt x="0" y="100277"/>
                  </a:lnTo>
                  <a:lnTo>
                    <a:pt x="7880" y="61246"/>
                  </a:lnTo>
                  <a:lnTo>
                    <a:pt x="29371" y="29371"/>
                  </a:lnTo>
                  <a:lnTo>
                    <a:pt x="61246" y="7880"/>
                  </a:lnTo>
                  <a:lnTo>
                    <a:pt x="100277" y="0"/>
                  </a:lnTo>
                  <a:lnTo>
                    <a:pt x="802216" y="0"/>
                  </a:lnTo>
                  <a:lnTo>
                    <a:pt x="841247" y="7880"/>
                  </a:lnTo>
                  <a:lnTo>
                    <a:pt x="873121" y="29371"/>
                  </a:lnTo>
                  <a:lnTo>
                    <a:pt x="894612" y="61246"/>
                  </a:lnTo>
                  <a:lnTo>
                    <a:pt x="902493" y="100277"/>
                  </a:lnTo>
                  <a:lnTo>
                    <a:pt x="902493" y="802216"/>
                  </a:lnTo>
                  <a:lnTo>
                    <a:pt x="894612" y="841247"/>
                  </a:lnTo>
                  <a:lnTo>
                    <a:pt x="873121" y="873121"/>
                  </a:lnTo>
                  <a:lnTo>
                    <a:pt x="841247" y="894612"/>
                  </a:lnTo>
                  <a:lnTo>
                    <a:pt x="802216" y="902493"/>
                  </a:lnTo>
                  <a:close/>
                </a:path>
              </a:pathLst>
            </a:custGeom>
            <a:solidFill>
              <a:srgbClr val="99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487204" y="4968949"/>
              <a:ext cx="628015" cy="628015"/>
            </a:xfrm>
            <a:custGeom>
              <a:avLst/>
              <a:gdLst/>
              <a:ahLst/>
              <a:cxnLst/>
              <a:rect l="l" t="t" r="r" b="b"/>
              <a:pathLst>
                <a:path w="628015" h="628014">
                  <a:moveTo>
                    <a:pt x="62691" y="627502"/>
                  </a:moveTo>
                  <a:lnTo>
                    <a:pt x="18369" y="609151"/>
                  </a:lnTo>
                  <a:lnTo>
                    <a:pt x="0" y="564851"/>
                  </a:lnTo>
                  <a:lnTo>
                    <a:pt x="4592" y="541270"/>
                  </a:lnTo>
                  <a:lnTo>
                    <a:pt x="18369" y="520532"/>
                  </a:lnTo>
                  <a:lnTo>
                    <a:pt x="225391" y="313510"/>
                  </a:lnTo>
                  <a:lnTo>
                    <a:pt x="18870" y="106989"/>
                  </a:lnTo>
                  <a:lnTo>
                    <a:pt x="5093" y="86261"/>
                  </a:lnTo>
                  <a:lnTo>
                    <a:pt x="501" y="62679"/>
                  </a:lnTo>
                  <a:lnTo>
                    <a:pt x="5093" y="39097"/>
                  </a:lnTo>
                  <a:lnTo>
                    <a:pt x="18870" y="18369"/>
                  </a:lnTo>
                  <a:lnTo>
                    <a:pt x="39588" y="4592"/>
                  </a:lnTo>
                  <a:lnTo>
                    <a:pt x="63171" y="0"/>
                  </a:lnTo>
                  <a:lnTo>
                    <a:pt x="86758" y="4592"/>
                  </a:lnTo>
                  <a:lnTo>
                    <a:pt x="107490" y="18369"/>
                  </a:lnTo>
                  <a:lnTo>
                    <a:pt x="314011" y="224890"/>
                  </a:lnTo>
                  <a:lnTo>
                    <a:pt x="520531" y="18369"/>
                  </a:lnTo>
                  <a:lnTo>
                    <a:pt x="541256" y="4592"/>
                  </a:lnTo>
                  <a:lnTo>
                    <a:pt x="564832" y="0"/>
                  </a:lnTo>
                  <a:lnTo>
                    <a:pt x="588412" y="4592"/>
                  </a:lnTo>
                  <a:lnTo>
                    <a:pt x="609151" y="18369"/>
                  </a:lnTo>
                  <a:lnTo>
                    <a:pt x="622928" y="39097"/>
                  </a:lnTo>
                  <a:lnTo>
                    <a:pt x="627521" y="62679"/>
                  </a:lnTo>
                  <a:lnTo>
                    <a:pt x="622928" y="86261"/>
                  </a:lnTo>
                  <a:lnTo>
                    <a:pt x="609151" y="106989"/>
                  </a:lnTo>
                  <a:lnTo>
                    <a:pt x="402631" y="313510"/>
                  </a:lnTo>
                  <a:lnTo>
                    <a:pt x="609201" y="520005"/>
                  </a:lnTo>
                  <a:lnTo>
                    <a:pt x="622979" y="540730"/>
                  </a:lnTo>
                  <a:lnTo>
                    <a:pt x="627571" y="564306"/>
                  </a:lnTo>
                  <a:lnTo>
                    <a:pt x="622979" y="587886"/>
                  </a:lnTo>
                  <a:lnTo>
                    <a:pt x="588460" y="622388"/>
                  </a:lnTo>
                  <a:lnTo>
                    <a:pt x="564879" y="626976"/>
                  </a:lnTo>
                  <a:lnTo>
                    <a:pt x="552905" y="625829"/>
                  </a:lnTo>
                  <a:lnTo>
                    <a:pt x="541289" y="622388"/>
                  </a:lnTo>
                  <a:lnTo>
                    <a:pt x="530387" y="616653"/>
                  </a:lnTo>
                  <a:lnTo>
                    <a:pt x="520557" y="608625"/>
                  </a:lnTo>
                  <a:lnTo>
                    <a:pt x="314036" y="402104"/>
                  </a:lnTo>
                  <a:lnTo>
                    <a:pt x="107014" y="609151"/>
                  </a:lnTo>
                  <a:lnTo>
                    <a:pt x="97184" y="617180"/>
                  </a:lnTo>
                  <a:lnTo>
                    <a:pt x="86282" y="622914"/>
                  </a:lnTo>
                  <a:lnTo>
                    <a:pt x="74665" y="626355"/>
                  </a:lnTo>
                  <a:lnTo>
                    <a:pt x="62691" y="6275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76836" y="6075327"/>
              <a:ext cx="12947650" cy="26034"/>
            </a:xfrm>
            <a:custGeom>
              <a:avLst/>
              <a:gdLst/>
              <a:ahLst/>
              <a:cxnLst/>
              <a:rect l="l" t="t" r="r" b="b"/>
              <a:pathLst>
                <a:path w="12947650" h="26035">
                  <a:moveTo>
                    <a:pt x="0" y="25975"/>
                  </a:moveTo>
                  <a:lnTo>
                    <a:pt x="12947069" y="0"/>
                  </a:lnTo>
                </a:path>
              </a:pathLst>
            </a:custGeom>
            <a:ln w="19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76817" y="4383815"/>
              <a:ext cx="3276600" cy="1636395"/>
            </a:xfrm>
            <a:custGeom>
              <a:avLst/>
              <a:gdLst/>
              <a:ahLst/>
              <a:cxnLst/>
              <a:rect l="l" t="t" r="r" b="b"/>
              <a:pathLst>
                <a:path w="3276600" h="1636395">
                  <a:moveTo>
                    <a:pt x="3276275" y="1636268"/>
                  </a:moveTo>
                  <a:lnTo>
                    <a:pt x="0" y="1636268"/>
                  </a:lnTo>
                  <a:lnTo>
                    <a:pt x="0" y="0"/>
                  </a:lnTo>
                  <a:lnTo>
                    <a:pt x="3276275" y="0"/>
                  </a:lnTo>
                  <a:lnTo>
                    <a:pt x="3276275" y="1636268"/>
                  </a:lnTo>
                  <a:close/>
                </a:path>
              </a:pathLst>
            </a:custGeom>
            <a:solidFill>
              <a:srgbClr val="E25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76817" y="4383820"/>
              <a:ext cx="3276600" cy="1636395"/>
            </a:xfrm>
            <a:custGeom>
              <a:avLst/>
              <a:gdLst/>
              <a:ahLst/>
              <a:cxnLst/>
              <a:rect l="l" t="t" r="r" b="b"/>
              <a:pathLst>
                <a:path w="3276600" h="1636395">
                  <a:moveTo>
                    <a:pt x="0" y="0"/>
                  </a:moveTo>
                  <a:lnTo>
                    <a:pt x="3276153" y="0"/>
                  </a:lnTo>
                  <a:lnTo>
                    <a:pt x="3276153" y="1636206"/>
                  </a:lnTo>
                  <a:lnTo>
                    <a:pt x="0" y="1636206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523590" y="7879506"/>
            <a:ext cx="12995275" cy="1532255"/>
            <a:chOff x="2438761" y="7825004"/>
            <a:chExt cx="12995275" cy="1532255"/>
          </a:xfrm>
        </p:grpSpPr>
        <p:sp>
          <p:nvSpPr>
            <p:cNvPr id="19" name="object 19"/>
            <p:cNvSpPr/>
            <p:nvPr/>
          </p:nvSpPr>
          <p:spPr>
            <a:xfrm>
              <a:off x="2476836" y="9320937"/>
              <a:ext cx="12947650" cy="26034"/>
            </a:xfrm>
            <a:custGeom>
              <a:avLst/>
              <a:gdLst/>
              <a:ahLst/>
              <a:cxnLst/>
              <a:rect l="l" t="t" r="r" b="b"/>
              <a:pathLst>
                <a:path w="12947650" h="26034">
                  <a:moveTo>
                    <a:pt x="0" y="0"/>
                  </a:moveTo>
                  <a:lnTo>
                    <a:pt x="12947069" y="25975"/>
                  </a:lnTo>
                </a:path>
              </a:pathLst>
            </a:custGeom>
            <a:ln w="19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76817" y="7863104"/>
              <a:ext cx="3276600" cy="1286510"/>
            </a:xfrm>
            <a:custGeom>
              <a:avLst/>
              <a:gdLst/>
              <a:ahLst/>
              <a:cxnLst/>
              <a:rect l="l" t="t" r="r" b="b"/>
              <a:pathLst>
                <a:path w="3276600" h="1286509">
                  <a:moveTo>
                    <a:pt x="3276275" y="1286404"/>
                  </a:moveTo>
                  <a:lnTo>
                    <a:pt x="0" y="1286404"/>
                  </a:lnTo>
                  <a:lnTo>
                    <a:pt x="0" y="0"/>
                  </a:lnTo>
                  <a:lnTo>
                    <a:pt x="3276275" y="0"/>
                  </a:lnTo>
                  <a:lnTo>
                    <a:pt x="3276275" y="1286404"/>
                  </a:lnTo>
                  <a:close/>
                </a:path>
              </a:pathLst>
            </a:custGeom>
            <a:solidFill>
              <a:srgbClr val="E25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76861" y="7863104"/>
              <a:ext cx="3276600" cy="1286510"/>
            </a:xfrm>
            <a:custGeom>
              <a:avLst/>
              <a:gdLst/>
              <a:ahLst/>
              <a:cxnLst/>
              <a:rect l="l" t="t" r="r" b="b"/>
              <a:pathLst>
                <a:path w="3276600" h="1286509">
                  <a:moveTo>
                    <a:pt x="0" y="0"/>
                  </a:moveTo>
                  <a:lnTo>
                    <a:pt x="3276063" y="0"/>
                  </a:lnTo>
                  <a:lnTo>
                    <a:pt x="3276063" y="1286321"/>
                  </a:lnTo>
                  <a:lnTo>
                    <a:pt x="0" y="1286321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528099" y="7986110"/>
              <a:ext cx="902969" cy="902969"/>
            </a:xfrm>
            <a:custGeom>
              <a:avLst/>
              <a:gdLst/>
              <a:ahLst/>
              <a:cxnLst/>
              <a:rect l="l" t="t" r="r" b="b"/>
              <a:pathLst>
                <a:path w="902969" h="902970">
                  <a:moveTo>
                    <a:pt x="802216" y="902493"/>
                  </a:moveTo>
                  <a:lnTo>
                    <a:pt x="100277" y="902493"/>
                  </a:lnTo>
                  <a:lnTo>
                    <a:pt x="61246" y="894612"/>
                  </a:lnTo>
                  <a:lnTo>
                    <a:pt x="29371" y="873121"/>
                  </a:lnTo>
                  <a:lnTo>
                    <a:pt x="7880" y="841247"/>
                  </a:lnTo>
                  <a:lnTo>
                    <a:pt x="0" y="802216"/>
                  </a:lnTo>
                  <a:lnTo>
                    <a:pt x="0" y="100277"/>
                  </a:lnTo>
                  <a:lnTo>
                    <a:pt x="7880" y="61246"/>
                  </a:lnTo>
                  <a:lnTo>
                    <a:pt x="29371" y="29371"/>
                  </a:lnTo>
                  <a:lnTo>
                    <a:pt x="61246" y="7880"/>
                  </a:lnTo>
                  <a:lnTo>
                    <a:pt x="100277" y="0"/>
                  </a:lnTo>
                  <a:lnTo>
                    <a:pt x="802216" y="0"/>
                  </a:lnTo>
                  <a:lnTo>
                    <a:pt x="841247" y="7880"/>
                  </a:lnTo>
                  <a:lnTo>
                    <a:pt x="873121" y="29371"/>
                  </a:lnTo>
                  <a:lnTo>
                    <a:pt x="894612" y="61246"/>
                  </a:lnTo>
                  <a:lnTo>
                    <a:pt x="902493" y="100277"/>
                  </a:lnTo>
                  <a:lnTo>
                    <a:pt x="902493" y="802216"/>
                  </a:lnTo>
                  <a:lnTo>
                    <a:pt x="894612" y="841247"/>
                  </a:lnTo>
                  <a:lnTo>
                    <a:pt x="873121" y="873121"/>
                  </a:lnTo>
                  <a:lnTo>
                    <a:pt x="841247" y="894612"/>
                  </a:lnTo>
                  <a:lnTo>
                    <a:pt x="802216" y="902493"/>
                  </a:lnTo>
                  <a:close/>
                </a:path>
              </a:pathLst>
            </a:custGeom>
            <a:solidFill>
              <a:srgbClr val="66B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671291" y="8136459"/>
              <a:ext cx="618490" cy="607695"/>
            </a:xfrm>
            <a:custGeom>
              <a:avLst/>
              <a:gdLst/>
              <a:ahLst/>
              <a:cxnLst/>
              <a:rect l="l" t="t" r="r" b="b"/>
              <a:pathLst>
                <a:path w="618490" h="607695">
                  <a:moveTo>
                    <a:pt x="243325" y="607470"/>
                  </a:moveTo>
                  <a:lnTo>
                    <a:pt x="200807" y="590799"/>
                  </a:lnTo>
                  <a:lnTo>
                    <a:pt x="20083" y="423687"/>
                  </a:lnTo>
                  <a:lnTo>
                    <a:pt x="0" y="380126"/>
                  </a:lnTo>
                  <a:lnTo>
                    <a:pt x="3658" y="356377"/>
                  </a:lnTo>
                  <a:lnTo>
                    <a:pt x="16598" y="335117"/>
                  </a:lnTo>
                  <a:lnTo>
                    <a:pt x="36773" y="320556"/>
                  </a:lnTo>
                  <a:lnTo>
                    <a:pt x="60159" y="315046"/>
                  </a:lnTo>
                  <a:lnTo>
                    <a:pt x="83908" y="318707"/>
                  </a:lnTo>
                  <a:lnTo>
                    <a:pt x="105168" y="331658"/>
                  </a:lnTo>
                  <a:lnTo>
                    <a:pt x="231242" y="448230"/>
                  </a:lnTo>
                  <a:lnTo>
                    <a:pt x="504146" y="27593"/>
                  </a:lnTo>
                  <a:lnTo>
                    <a:pt x="521590" y="9815"/>
                  </a:lnTo>
                  <a:lnTo>
                    <a:pt x="543711" y="421"/>
                  </a:lnTo>
                  <a:lnTo>
                    <a:pt x="567722" y="0"/>
                  </a:lnTo>
                  <a:lnTo>
                    <a:pt x="590835" y="9142"/>
                  </a:lnTo>
                  <a:lnTo>
                    <a:pt x="608617" y="26544"/>
                  </a:lnTo>
                  <a:lnTo>
                    <a:pt x="618020" y="48651"/>
                  </a:lnTo>
                  <a:lnTo>
                    <a:pt x="618449" y="72676"/>
                  </a:lnTo>
                  <a:lnTo>
                    <a:pt x="609311" y="95831"/>
                  </a:lnTo>
                  <a:lnTo>
                    <a:pt x="295945" y="578916"/>
                  </a:lnTo>
                  <a:lnTo>
                    <a:pt x="284120" y="592441"/>
                  </a:lnTo>
                  <a:lnTo>
                    <a:pt x="270650" y="601250"/>
                  </a:lnTo>
                  <a:lnTo>
                    <a:pt x="256673" y="606030"/>
                  </a:lnTo>
                  <a:lnTo>
                    <a:pt x="243325" y="607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773719" y="537410"/>
            <a:ext cx="6842759" cy="22485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8740"/>
              </a:lnSpc>
              <a:spcBef>
                <a:spcPts val="120"/>
              </a:spcBef>
            </a:pPr>
            <a:r>
              <a:rPr sz="8000" spc="-100" dirty="0"/>
              <a:t>PREMIOS</a:t>
            </a:r>
            <a:endParaRPr sz="8000"/>
          </a:p>
          <a:p>
            <a:pPr marL="12700">
              <a:lnSpc>
                <a:spcPts val="8740"/>
              </a:lnSpc>
            </a:pPr>
            <a:r>
              <a:rPr sz="8000" spc="75" dirty="0">
                <a:solidFill>
                  <a:srgbClr val="000000"/>
                </a:solidFill>
              </a:rPr>
              <a:t>NACIONALES</a:t>
            </a:r>
            <a:endParaRPr sz="8000"/>
          </a:p>
        </p:txBody>
      </p:sp>
      <p:grpSp>
        <p:nvGrpSpPr>
          <p:cNvPr id="25" name="object 25"/>
          <p:cNvGrpSpPr/>
          <p:nvPr/>
        </p:nvGrpSpPr>
        <p:grpSpPr>
          <a:xfrm>
            <a:off x="10419733" y="8052799"/>
            <a:ext cx="902969" cy="902969"/>
            <a:chOff x="7179002" y="6417933"/>
            <a:chExt cx="902969" cy="902969"/>
          </a:xfrm>
        </p:grpSpPr>
        <p:sp>
          <p:nvSpPr>
            <p:cNvPr id="26" name="object 26"/>
            <p:cNvSpPr/>
            <p:nvPr/>
          </p:nvSpPr>
          <p:spPr>
            <a:xfrm>
              <a:off x="7179002" y="6417933"/>
              <a:ext cx="902969" cy="902969"/>
            </a:xfrm>
            <a:custGeom>
              <a:avLst/>
              <a:gdLst/>
              <a:ahLst/>
              <a:cxnLst/>
              <a:rect l="l" t="t" r="r" b="b"/>
              <a:pathLst>
                <a:path w="902970" h="902970">
                  <a:moveTo>
                    <a:pt x="802216" y="902493"/>
                  </a:moveTo>
                  <a:lnTo>
                    <a:pt x="100277" y="902493"/>
                  </a:lnTo>
                  <a:lnTo>
                    <a:pt x="61246" y="894612"/>
                  </a:lnTo>
                  <a:lnTo>
                    <a:pt x="29371" y="873121"/>
                  </a:lnTo>
                  <a:lnTo>
                    <a:pt x="7880" y="841247"/>
                  </a:lnTo>
                  <a:lnTo>
                    <a:pt x="0" y="802216"/>
                  </a:lnTo>
                  <a:lnTo>
                    <a:pt x="0" y="100277"/>
                  </a:lnTo>
                  <a:lnTo>
                    <a:pt x="7880" y="61246"/>
                  </a:lnTo>
                  <a:lnTo>
                    <a:pt x="29371" y="29371"/>
                  </a:lnTo>
                  <a:lnTo>
                    <a:pt x="61246" y="7880"/>
                  </a:lnTo>
                  <a:lnTo>
                    <a:pt x="100277" y="0"/>
                  </a:lnTo>
                  <a:lnTo>
                    <a:pt x="802216" y="0"/>
                  </a:lnTo>
                  <a:lnTo>
                    <a:pt x="841247" y="7880"/>
                  </a:lnTo>
                  <a:lnTo>
                    <a:pt x="873121" y="29371"/>
                  </a:lnTo>
                  <a:lnTo>
                    <a:pt x="894612" y="61246"/>
                  </a:lnTo>
                  <a:lnTo>
                    <a:pt x="902493" y="100277"/>
                  </a:lnTo>
                  <a:lnTo>
                    <a:pt x="902493" y="802216"/>
                  </a:lnTo>
                  <a:lnTo>
                    <a:pt x="894612" y="841247"/>
                  </a:lnTo>
                  <a:lnTo>
                    <a:pt x="873121" y="873121"/>
                  </a:lnTo>
                  <a:lnTo>
                    <a:pt x="841247" y="894612"/>
                  </a:lnTo>
                  <a:lnTo>
                    <a:pt x="802216" y="902493"/>
                  </a:lnTo>
                  <a:close/>
                </a:path>
              </a:pathLst>
            </a:custGeom>
            <a:solidFill>
              <a:srgbClr val="66B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22194" y="6568281"/>
              <a:ext cx="618490" cy="607695"/>
            </a:xfrm>
            <a:custGeom>
              <a:avLst/>
              <a:gdLst/>
              <a:ahLst/>
              <a:cxnLst/>
              <a:rect l="l" t="t" r="r" b="b"/>
              <a:pathLst>
                <a:path w="618490" h="607695">
                  <a:moveTo>
                    <a:pt x="243325" y="607470"/>
                  </a:moveTo>
                  <a:lnTo>
                    <a:pt x="200807" y="590799"/>
                  </a:lnTo>
                  <a:lnTo>
                    <a:pt x="20083" y="423687"/>
                  </a:lnTo>
                  <a:lnTo>
                    <a:pt x="0" y="380126"/>
                  </a:lnTo>
                  <a:lnTo>
                    <a:pt x="3658" y="356377"/>
                  </a:lnTo>
                  <a:lnTo>
                    <a:pt x="16598" y="335117"/>
                  </a:lnTo>
                  <a:lnTo>
                    <a:pt x="36773" y="320556"/>
                  </a:lnTo>
                  <a:lnTo>
                    <a:pt x="60159" y="315046"/>
                  </a:lnTo>
                  <a:lnTo>
                    <a:pt x="83908" y="318707"/>
                  </a:lnTo>
                  <a:lnTo>
                    <a:pt x="105168" y="331658"/>
                  </a:lnTo>
                  <a:lnTo>
                    <a:pt x="231242" y="448230"/>
                  </a:lnTo>
                  <a:lnTo>
                    <a:pt x="504146" y="27593"/>
                  </a:lnTo>
                  <a:lnTo>
                    <a:pt x="521590" y="9815"/>
                  </a:lnTo>
                  <a:lnTo>
                    <a:pt x="543711" y="421"/>
                  </a:lnTo>
                  <a:lnTo>
                    <a:pt x="567722" y="0"/>
                  </a:lnTo>
                  <a:lnTo>
                    <a:pt x="590835" y="9142"/>
                  </a:lnTo>
                  <a:lnTo>
                    <a:pt x="608617" y="26544"/>
                  </a:lnTo>
                  <a:lnTo>
                    <a:pt x="618020" y="48651"/>
                  </a:lnTo>
                  <a:lnTo>
                    <a:pt x="618449" y="72676"/>
                  </a:lnTo>
                  <a:lnTo>
                    <a:pt x="609311" y="95831"/>
                  </a:lnTo>
                  <a:lnTo>
                    <a:pt x="295945" y="578916"/>
                  </a:lnTo>
                  <a:lnTo>
                    <a:pt x="284120" y="592441"/>
                  </a:lnTo>
                  <a:lnTo>
                    <a:pt x="270650" y="601250"/>
                  </a:lnTo>
                  <a:lnTo>
                    <a:pt x="256673" y="606030"/>
                  </a:lnTo>
                  <a:lnTo>
                    <a:pt x="243325" y="607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3528099" y="6417933"/>
            <a:ext cx="902969" cy="902969"/>
            <a:chOff x="13528099" y="6417933"/>
            <a:chExt cx="902969" cy="902969"/>
          </a:xfrm>
        </p:grpSpPr>
        <p:sp>
          <p:nvSpPr>
            <p:cNvPr id="29" name="object 29"/>
            <p:cNvSpPr/>
            <p:nvPr/>
          </p:nvSpPr>
          <p:spPr>
            <a:xfrm>
              <a:off x="13528099" y="6417933"/>
              <a:ext cx="902969" cy="902969"/>
            </a:xfrm>
            <a:custGeom>
              <a:avLst/>
              <a:gdLst/>
              <a:ahLst/>
              <a:cxnLst/>
              <a:rect l="l" t="t" r="r" b="b"/>
              <a:pathLst>
                <a:path w="902969" h="902970">
                  <a:moveTo>
                    <a:pt x="802216" y="902493"/>
                  </a:moveTo>
                  <a:lnTo>
                    <a:pt x="100277" y="902493"/>
                  </a:lnTo>
                  <a:lnTo>
                    <a:pt x="61246" y="894612"/>
                  </a:lnTo>
                  <a:lnTo>
                    <a:pt x="29371" y="873121"/>
                  </a:lnTo>
                  <a:lnTo>
                    <a:pt x="7880" y="841247"/>
                  </a:lnTo>
                  <a:lnTo>
                    <a:pt x="0" y="802216"/>
                  </a:lnTo>
                  <a:lnTo>
                    <a:pt x="0" y="100277"/>
                  </a:lnTo>
                  <a:lnTo>
                    <a:pt x="7880" y="61246"/>
                  </a:lnTo>
                  <a:lnTo>
                    <a:pt x="29371" y="29371"/>
                  </a:lnTo>
                  <a:lnTo>
                    <a:pt x="61246" y="7880"/>
                  </a:lnTo>
                  <a:lnTo>
                    <a:pt x="100277" y="0"/>
                  </a:lnTo>
                  <a:lnTo>
                    <a:pt x="802216" y="0"/>
                  </a:lnTo>
                  <a:lnTo>
                    <a:pt x="841247" y="7880"/>
                  </a:lnTo>
                  <a:lnTo>
                    <a:pt x="873121" y="29371"/>
                  </a:lnTo>
                  <a:lnTo>
                    <a:pt x="894612" y="61246"/>
                  </a:lnTo>
                  <a:lnTo>
                    <a:pt x="902493" y="100277"/>
                  </a:lnTo>
                  <a:lnTo>
                    <a:pt x="902493" y="802216"/>
                  </a:lnTo>
                  <a:lnTo>
                    <a:pt x="894612" y="841247"/>
                  </a:lnTo>
                  <a:lnTo>
                    <a:pt x="873121" y="873121"/>
                  </a:lnTo>
                  <a:lnTo>
                    <a:pt x="841247" y="894612"/>
                  </a:lnTo>
                  <a:lnTo>
                    <a:pt x="802216" y="902493"/>
                  </a:lnTo>
                  <a:close/>
                </a:path>
              </a:pathLst>
            </a:custGeom>
            <a:solidFill>
              <a:srgbClr val="66B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671292" y="6568281"/>
              <a:ext cx="618490" cy="607695"/>
            </a:xfrm>
            <a:custGeom>
              <a:avLst/>
              <a:gdLst/>
              <a:ahLst/>
              <a:cxnLst/>
              <a:rect l="l" t="t" r="r" b="b"/>
              <a:pathLst>
                <a:path w="618490" h="607695">
                  <a:moveTo>
                    <a:pt x="243325" y="607470"/>
                  </a:moveTo>
                  <a:lnTo>
                    <a:pt x="200807" y="590799"/>
                  </a:lnTo>
                  <a:lnTo>
                    <a:pt x="20083" y="423687"/>
                  </a:lnTo>
                  <a:lnTo>
                    <a:pt x="0" y="380126"/>
                  </a:lnTo>
                  <a:lnTo>
                    <a:pt x="3658" y="356377"/>
                  </a:lnTo>
                  <a:lnTo>
                    <a:pt x="16598" y="335117"/>
                  </a:lnTo>
                  <a:lnTo>
                    <a:pt x="36773" y="320556"/>
                  </a:lnTo>
                  <a:lnTo>
                    <a:pt x="60159" y="315046"/>
                  </a:lnTo>
                  <a:lnTo>
                    <a:pt x="83908" y="318707"/>
                  </a:lnTo>
                  <a:lnTo>
                    <a:pt x="105168" y="331658"/>
                  </a:lnTo>
                  <a:lnTo>
                    <a:pt x="231242" y="448230"/>
                  </a:lnTo>
                  <a:lnTo>
                    <a:pt x="504146" y="27593"/>
                  </a:lnTo>
                  <a:lnTo>
                    <a:pt x="521590" y="9815"/>
                  </a:lnTo>
                  <a:lnTo>
                    <a:pt x="543711" y="421"/>
                  </a:lnTo>
                  <a:lnTo>
                    <a:pt x="567722" y="0"/>
                  </a:lnTo>
                  <a:lnTo>
                    <a:pt x="590835" y="9142"/>
                  </a:lnTo>
                  <a:lnTo>
                    <a:pt x="608617" y="26544"/>
                  </a:lnTo>
                  <a:lnTo>
                    <a:pt x="618020" y="48651"/>
                  </a:lnTo>
                  <a:lnTo>
                    <a:pt x="618449" y="72676"/>
                  </a:lnTo>
                  <a:lnTo>
                    <a:pt x="609311" y="95831"/>
                  </a:lnTo>
                  <a:lnTo>
                    <a:pt x="295945" y="578916"/>
                  </a:lnTo>
                  <a:lnTo>
                    <a:pt x="284120" y="592441"/>
                  </a:lnTo>
                  <a:lnTo>
                    <a:pt x="270650" y="601250"/>
                  </a:lnTo>
                  <a:lnTo>
                    <a:pt x="256673" y="606030"/>
                  </a:lnTo>
                  <a:lnTo>
                    <a:pt x="243325" y="607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179002" y="7986110"/>
            <a:ext cx="902969" cy="902969"/>
            <a:chOff x="7179002" y="7986110"/>
            <a:chExt cx="902969" cy="902969"/>
          </a:xfrm>
        </p:grpSpPr>
        <p:sp>
          <p:nvSpPr>
            <p:cNvPr id="35" name="object 35"/>
            <p:cNvSpPr/>
            <p:nvPr/>
          </p:nvSpPr>
          <p:spPr>
            <a:xfrm>
              <a:off x="7179002" y="7986110"/>
              <a:ext cx="902969" cy="902969"/>
            </a:xfrm>
            <a:custGeom>
              <a:avLst/>
              <a:gdLst/>
              <a:ahLst/>
              <a:cxnLst/>
              <a:rect l="l" t="t" r="r" b="b"/>
              <a:pathLst>
                <a:path w="902970" h="902970">
                  <a:moveTo>
                    <a:pt x="802216" y="902493"/>
                  </a:moveTo>
                  <a:lnTo>
                    <a:pt x="100277" y="902493"/>
                  </a:lnTo>
                  <a:lnTo>
                    <a:pt x="61246" y="894612"/>
                  </a:lnTo>
                  <a:lnTo>
                    <a:pt x="29371" y="873121"/>
                  </a:lnTo>
                  <a:lnTo>
                    <a:pt x="7880" y="841247"/>
                  </a:lnTo>
                  <a:lnTo>
                    <a:pt x="0" y="802216"/>
                  </a:lnTo>
                  <a:lnTo>
                    <a:pt x="0" y="100277"/>
                  </a:lnTo>
                  <a:lnTo>
                    <a:pt x="7880" y="61246"/>
                  </a:lnTo>
                  <a:lnTo>
                    <a:pt x="29371" y="29371"/>
                  </a:lnTo>
                  <a:lnTo>
                    <a:pt x="61246" y="7880"/>
                  </a:lnTo>
                  <a:lnTo>
                    <a:pt x="100277" y="0"/>
                  </a:lnTo>
                  <a:lnTo>
                    <a:pt x="802216" y="0"/>
                  </a:lnTo>
                  <a:lnTo>
                    <a:pt x="841247" y="7880"/>
                  </a:lnTo>
                  <a:lnTo>
                    <a:pt x="873121" y="29371"/>
                  </a:lnTo>
                  <a:lnTo>
                    <a:pt x="894612" y="61246"/>
                  </a:lnTo>
                  <a:lnTo>
                    <a:pt x="902493" y="100277"/>
                  </a:lnTo>
                  <a:lnTo>
                    <a:pt x="902493" y="802216"/>
                  </a:lnTo>
                  <a:lnTo>
                    <a:pt x="894612" y="841247"/>
                  </a:lnTo>
                  <a:lnTo>
                    <a:pt x="873121" y="873121"/>
                  </a:lnTo>
                  <a:lnTo>
                    <a:pt x="841247" y="894612"/>
                  </a:lnTo>
                  <a:lnTo>
                    <a:pt x="802216" y="902493"/>
                  </a:lnTo>
                  <a:close/>
                </a:path>
              </a:pathLst>
            </a:custGeom>
            <a:solidFill>
              <a:srgbClr val="66B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322194" y="8136459"/>
              <a:ext cx="618490" cy="607695"/>
            </a:xfrm>
            <a:custGeom>
              <a:avLst/>
              <a:gdLst/>
              <a:ahLst/>
              <a:cxnLst/>
              <a:rect l="l" t="t" r="r" b="b"/>
              <a:pathLst>
                <a:path w="618490" h="607695">
                  <a:moveTo>
                    <a:pt x="243325" y="607470"/>
                  </a:moveTo>
                  <a:lnTo>
                    <a:pt x="200807" y="590799"/>
                  </a:lnTo>
                  <a:lnTo>
                    <a:pt x="20083" y="423687"/>
                  </a:lnTo>
                  <a:lnTo>
                    <a:pt x="0" y="380126"/>
                  </a:lnTo>
                  <a:lnTo>
                    <a:pt x="3658" y="356377"/>
                  </a:lnTo>
                  <a:lnTo>
                    <a:pt x="16598" y="335117"/>
                  </a:lnTo>
                  <a:lnTo>
                    <a:pt x="36773" y="320556"/>
                  </a:lnTo>
                  <a:lnTo>
                    <a:pt x="60159" y="315046"/>
                  </a:lnTo>
                  <a:lnTo>
                    <a:pt x="83908" y="318707"/>
                  </a:lnTo>
                  <a:lnTo>
                    <a:pt x="105168" y="331658"/>
                  </a:lnTo>
                  <a:lnTo>
                    <a:pt x="231242" y="448230"/>
                  </a:lnTo>
                  <a:lnTo>
                    <a:pt x="504146" y="27593"/>
                  </a:lnTo>
                  <a:lnTo>
                    <a:pt x="521590" y="9815"/>
                  </a:lnTo>
                  <a:lnTo>
                    <a:pt x="543711" y="421"/>
                  </a:lnTo>
                  <a:lnTo>
                    <a:pt x="567722" y="0"/>
                  </a:lnTo>
                  <a:lnTo>
                    <a:pt x="590835" y="9142"/>
                  </a:lnTo>
                  <a:lnTo>
                    <a:pt x="608617" y="26544"/>
                  </a:lnTo>
                  <a:lnTo>
                    <a:pt x="618020" y="48651"/>
                  </a:lnTo>
                  <a:lnTo>
                    <a:pt x="618449" y="72676"/>
                  </a:lnTo>
                  <a:lnTo>
                    <a:pt x="609311" y="95831"/>
                  </a:lnTo>
                  <a:lnTo>
                    <a:pt x="295945" y="578916"/>
                  </a:lnTo>
                  <a:lnTo>
                    <a:pt x="284120" y="592441"/>
                  </a:lnTo>
                  <a:lnTo>
                    <a:pt x="270650" y="601250"/>
                  </a:lnTo>
                  <a:lnTo>
                    <a:pt x="256673" y="606030"/>
                  </a:lnTo>
                  <a:lnTo>
                    <a:pt x="243325" y="607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2438722" y="6227319"/>
            <a:ext cx="3352800" cy="1360170"/>
            <a:chOff x="2438722" y="6227319"/>
            <a:chExt cx="3352800" cy="1360170"/>
          </a:xfrm>
        </p:grpSpPr>
        <p:sp>
          <p:nvSpPr>
            <p:cNvPr id="38" name="object 38"/>
            <p:cNvSpPr/>
            <p:nvPr/>
          </p:nvSpPr>
          <p:spPr>
            <a:xfrm>
              <a:off x="2476817" y="6265419"/>
              <a:ext cx="3276600" cy="1283970"/>
            </a:xfrm>
            <a:custGeom>
              <a:avLst/>
              <a:gdLst/>
              <a:ahLst/>
              <a:cxnLst/>
              <a:rect l="l" t="t" r="r" b="b"/>
              <a:pathLst>
                <a:path w="3276600" h="1283970">
                  <a:moveTo>
                    <a:pt x="3276275" y="1283843"/>
                  </a:moveTo>
                  <a:lnTo>
                    <a:pt x="0" y="1283843"/>
                  </a:lnTo>
                  <a:lnTo>
                    <a:pt x="0" y="0"/>
                  </a:lnTo>
                  <a:lnTo>
                    <a:pt x="3276275" y="0"/>
                  </a:lnTo>
                  <a:lnTo>
                    <a:pt x="3276275" y="1283843"/>
                  </a:lnTo>
                  <a:close/>
                </a:path>
              </a:pathLst>
            </a:custGeom>
            <a:solidFill>
              <a:srgbClr val="E25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76822" y="6265419"/>
              <a:ext cx="3276600" cy="1283970"/>
            </a:xfrm>
            <a:custGeom>
              <a:avLst/>
              <a:gdLst/>
              <a:ahLst/>
              <a:cxnLst/>
              <a:rect l="l" t="t" r="r" b="b"/>
              <a:pathLst>
                <a:path w="3276600" h="1283970">
                  <a:moveTo>
                    <a:pt x="0" y="0"/>
                  </a:moveTo>
                  <a:lnTo>
                    <a:pt x="3276143" y="0"/>
                  </a:lnTo>
                  <a:lnTo>
                    <a:pt x="3276143" y="1283791"/>
                  </a:lnTo>
                  <a:lnTo>
                    <a:pt x="0" y="1283791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0350119" y="6417933"/>
            <a:ext cx="906144" cy="902969"/>
            <a:chOff x="10350119" y="6417933"/>
            <a:chExt cx="906144" cy="902969"/>
          </a:xfrm>
        </p:grpSpPr>
        <p:sp>
          <p:nvSpPr>
            <p:cNvPr id="41" name="object 41"/>
            <p:cNvSpPr/>
            <p:nvPr/>
          </p:nvSpPr>
          <p:spPr>
            <a:xfrm>
              <a:off x="10350119" y="6417933"/>
              <a:ext cx="902969" cy="902969"/>
            </a:xfrm>
            <a:custGeom>
              <a:avLst/>
              <a:gdLst/>
              <a:ahLst/>
              <a:cxnLst/>
              <a:rect l="l" t="t" r="r" b="b"/>
              <a:pathLst>
                <a:path w="902970" h="902970">
                  <a:moveTo>
                    <a:pt x="802216" y="902493"/>
                  </a:moveTo>
                  <a:lnTo>
                    <a:pt x="100277" y="902493"/>
                  </a:lnTo>
                  <a:lnTo>
                    <a:pt x="61246" y="894612"/>
                  </a:lnTo>
                  <a:lnTo>
                    <a:pt x="29371" y="873121"/>
                  </a:lnTo>
                  <a:lnTo>
                    <a:pt x="7880" y="841247"/>
                  </a:lnTo>
                  <a:lnTo>
                    <a:pt x="0" y="802216"/>
                  </a:lnTo>
                  <a:lnTo>
                    <a:pt x="0" y="100277"/>
                  </a:lnTo>
                  <a:lnTo>
                    <a:pt x="7880" y="61246"/>
                  </a:lnTo>
                  <a:lnTo>
                    <a:pt x="29371" y="29371"/>
                  </a:lnTo>
                  <a:lnTo>
                    <a:pt x="61246" y="7880"/>
                  </a:lnTo>
                  <a:lnTo>
                    <a:pt x="100277" y="0"/>
                  </a:lnTo>
                  <a:lnTo>
                    <a:pt x="802216" y="0"/>
                  </a:lnTo>
                  <a:lnTo>
                    <a:pt x="841247" y="7880"/>
                  </a:lnTo>
                  <a:lnTo>
                    <a:pt x="873121" y="29371"/>
                  </a:lnTo>
                  <a:lnTo>
                    <a:pt x="894612" y="61246"/>
                  </a:lnTo>
                  <a:lnTo>
                    <a:pt x="902493" y="100277"/>
                  </a:lnTo>
                  <a:lnTo>
                    <a:pt x="902493" y="802216"/>
                  </a:lnTo>
                  <a:lnTo>
                    <a:pt x="894612" y="841247"/>
                  </a:lnTo>
                  <a:lnTo>
                    <a:pt x="873121" y="873121"/>
                  </a:lnTo>
                  <a:lnTo>
                    <a:pt x="841247" y="894612"/>
                  </a:lnTo>
                  <a:lnTo>
                    <a:pt x="802216" y="902493"/>
                  </a:lnTo>
                  <a:close/>
                </a:path>
              </a:pathLst>
            </a:custGeom>
            <a:solidFill>
              <a:srgbClr val="99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487204" y="6555820"/>
              <a:ext cx="628015" cy="628015"/>
            </a:xfrm>
            <a:custGeom>
              <a:avLst/>
              <a:gdLst/>
              <a:ahLst/>
              <a:cxnLst/>
              <a:rect l="l" t="t" r="r" b="b"/>
              <a:pathLst>
                <a:path w="628015" h="628015">
                  <a:moveTo>
                    <a:pt x="62691" y="627502"/>
                  </a:moveTo>
                  <a:lnTo>
                    <a:pt x="18369" y="609151"/>
                  </a:lnTo>
                  <a:lnTo>
                    <a:pt x="0" y="564851"/>
                  </a:lnTo>
                  <a:lnTo>
                    <a:pt x="4592" y="541270"/>
                  </a:lnTo>
                  <a:lnTo>
                    <a:pt x="18369" y="520532"/>
                  </a:lnTo>
                  <a:lnTo>
                    <a:pt x="225391" y="313510"/>
                  </a:lnTo>
                  <a:lnTo>
                    <a:pt x="18870" y="106989"/>
                  </a:lnTo>
                  <a:lnTo>
                    <a:pt x="5093" y="86261"/>
                  </a:lnTo>
                  <a:lnTo>
                    <a:pt x="501" y="62679"/>
                  </a:lnTo>
                  <a:lnTo>
                    <a:pt x="5093" y="39097"/>
                  </a:lnTo>
                  <a:lnTo>
                    <a:pt x="18870" y="18369"/>
                  </a:lnTo>
                  <a:lnTo>
                    <a:pt x="39588" y="4592"/>
                  </a:lnTo>
                  <a:lnTo>
                    <a:pt x="63171" y="0"/>
                  </a:lnTo>
                  <a:lnTo>
                    <a:pt x="86758" y="4592"/>
                  </a:lnTo>
                  <a:lnTo>
                    <a:pt x="107490" y="18369"/>
                  </a:lnTo>
                  <a:lnTo>
                    <a:pt x="314011" y="224890"/>
                  </a:lnTo>
                  <a:lnTo>
                    <a:pt x="520531" y="18369"/>
                  </a:lnTo>
                  <a:lnTo>
                    <a:pt x="541256" y="4592"/>
                  </a:lnTo>
                  <a:lnTo>
                    <a:pt x="564832" y="0"/>
                  </a:lnTo>
                  <a:lnTo>
                    <a:pt x="588412" y="4592"/>
                  </a:lnTo>
                  <a:lnTo>
                    <a:pt x="609151" y="18369"/>
                  </a:lnTo>
                  <a:lnTo>
                    <a:pt x="622928" y="39097"/>
                  </a:lnTo>
                  <a:lnTo>
                    <a:pt x="627521" y="62679"/>
                  </a:lnTo>
                  <a:lnTo>
                    <a:pt x="622928" y="86261"/>
                  </a:lnTo>
                  <a:lnTo>
                    <a:pt x="609151" y="106989"/>
                  </a:lnTo>
                  <a:lnTo>
                    <a:pt x="402631" y="313510"/>
                  </a:lnTo>
                  <a:lnTo>
                    <a:pt x="609201" y="520005"/>
                  </a:lnTo>
                  <a:lnTo>
                    <a:pt x="622979" y="540730"/>
                  </a:lnTo>
                  <a:lnTo>
                    <a:pt x="627571" y="564306"/>
                  </a:lnTo>
                  <a:lnTo>
                    <a:pt x="622979" y="587886"/>
                  </a:lnTo>
                  <a:lnTo>
                    <a:pt x="588460" y="622388"/>
                  </a:lnTo>
                  <a:lnTo>
                    <a:pt x="564879" y="626976"/>
                  </a:lnTo>
                  <a:lnTo>
                    <a:pt x="552905" y="625829"/>
                  </a:lnTo>
                  <a:lnTo>
                    <a:pt x="541289" y="622388"/>
                  </a:lnTo>
                  <a:lnTo>
                    <a:pt x="530387" y="616653"/>
                  </a:lnTo>
                  <a:lnTo>
                    <a:pt x="520557" y="608625"/>
                  </a:lnTo>
                  <a:lnTo>
                    <a:pt x="314036" y="402104"/>
                  </a:lnTo>
                  <a:lnTo>
                    <a:pt x="107014" y="609151"/>
                  </a:lnTo>
                  <a:lnTo>
                    <a:pt x="97184" y="617180"/>
                  </a:lnTo>
                  <a:lnTo>
                    <a:pt x="86282" y="622914"/>
                  </a:lnTo>
                  <a:lnTo>
                    <a:pt x="74665" y="626355"/>
                  </a:lnTo>
                  <a:lnTo>
                    <a:pt x="62691" y="6275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353551" y="6417933"/>
              <a:ext cx="902969" cy="902969"/>
            </a:xfrm>
            <a:custGeom>
              <a:avLst/>
              <a:gdLst/>
              <a:ahLst/>
              <a:cxnLst/>
              <a:rect l="l" t="t" r="r" b="b"/>
              <a:pathLst>
                <a:path w="902970" h="902970">
                  <a:moveTo>
                    <a:pt x="802216" y="902493"/>
                  </a:moveTo>
                  <a:lnTo>
                    <a:pt x="100277" y="902493"/>
                  </a:lnTo>
                  <a:lnTo>
                    <a:pt x="61246" y="894612"/>
                  </a:lnTo>
                  <a:lnTo>
                    <a:pt x="29371" y="873121"/>
                  </a:lnTo>
                  <a:lnTo>
                    <a:pt x="7880" y="841247"/>
                  </a:lnTo>
                  <a:lnTo>
                    <a:pt x="0" y="802216"/>
                  </a:lnTo>
                  <a:lnTo>
                    <a:pt x="0" y="100277"/>
                  </a:lnTo>
                  <a:lnTo>
                    <a:pt x="7880" y="61246"/>
                  </a:lnTo>
                  <a:lnTo>
                    <a:pt x="29371" y="29371"/>
                  </a:lnTo>
                  <a:lnTo>
                    <a:pt x="61246" y="7880"/>
                  </a:lnTo>
                  <a:lnTo>
                    <a:pt x="100277" y="0"/>
                  </a:lnTo>
                  <a:lnTo>
                    <a:pt x="802216" y="0"/>
                  </a:lnTo>
                  <a:lnTo>
                    <a:pt x="841247" y="7880"/>
                  </a:lnTo>
                  <a:lnTo>
                    <a:pt x="873121" y="29371"/>
                  </a:lnTo>
                  <a:lnTo>
                    <a:pt x="894612" y="61246"/>
                  </a:lnTo>
                  <a:lnTo>
                    <a:pt x="902493" y="100277"/>
                  </a:lnTo>
                  <a:lnTo>
                    <a:pt x="902493" y="802216"/>
                  </a:lnTo>
                  <a:lnTo>
                    <a:pt x="894612" y="841247"/>
                  </a:lnTo>
                  <a:lnTo>
                    <a:pt x="873121" y="873121"/>
                  </a:lnTo>
                  <a:lnTo>
                    <a:pt x="841247" y="894612"/>
                  </a:lnTo>
                  <a:lnTo>
                    <a:pt x="802216" y="902493"/>
                  </a:lnTo>
                  <a:close/>
                </a:path>
              </a:pathLst>
            </a:custGeom>
            <a:solidFill>
              <a:srgbClr val="66B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496743" y="6568281"/>
              <a:ext cx="618490" cy="607695"/>
            </a:xfrm>
            <a:custGeom>
              <a:avLst/>
              <a:gdLst/>
              <a:ahLst/>
              <a:cxnLst/>
              <a:rect l="l" t="t" r="r" b="b"/>
              <a:pathLst>
                <a:path w="618490" h="607695">
                  <a:moveTo>
                    <a:pt x="243325" y="607470"/>
                  </a:moveTo>
                  <a:lnTo>
                    <a:pt x="200807" y="590799"/>
                  </a:lnTo>
                  <a:lnTo>
                    <a:pt x="20083" y="423687"/>
                  </a:lnTo>
                  <a:lnTo>
                    <a:pt x="0" y="380126"/>
                  </a:lnTo>
                  <a:lnTo>
                    <a:pt x="3658" y="356377"/>
                  </a:lnTo>
                  <a:lnTo>
                    <a:pt x="16598" y="335117"/>
                  </a:lnTo>
                  <a:lnTo>
                    <a:pt x="36773" y="320556"/>
                  </a:lnTo>
                  <a:lnTo>
                    <a:pt x="60159" y="315046"/>
                  </a:lnTo>
                  <a:lnTo>
                    <a:pt x="83908" y="318707"/>
                  </a:lnTo>
                  <a:lnTo>
                    <a:pt x="105168" y="331658"/>
                  </a:lnTo>
                  <a:lnTo>
                    <a:pt x="231242" y="448230"/>
                  </a:lnTo>
                  <a:lnTo>
                    <a:pt x="504146" y="27593"/>
                  </a:lnTo>
                  <a:lnTo>
                    <a:pt x="521590" y="9815"/>
                  </a:lnTo>
                  <a:lnTo>
                    <a:pt x="543711" y="421"/>
                  </a:lnTo>
                  <a:lnTo>
                    <a:pt x="567722" y="0"/>
                  </a:lnTo>
                  <a:lnTo>
                    <a:pt x="590835" y="9142"/>
                  </a:lnTo>
                  <a:lnTo>
                    <a:pt x="608617" y="26544"/>
                  </a:lnTo>
                  <a:lnTo>
                    <a:pt x="618020" y="48651"/>
                  </a:lnTo>
                  <a:lnTo>
                    <a:pt x="618449" y="72676"/>
                  </a:lnTo>
                  <a:lnTo>
                    <a:pt x="609311" y="95831"/>
                  </a:lnTo>
                  <a:lnTo>
                    <a:pt x="295945" y="578916"/>
                  </a:lnTo>
                  <a:lnTo>
                    <a:pt x="284120" y="592441"/>
                  </a:lnTo>
                  <a:lnTo>
                    <a:pt x="270650" y="601250"/>
                  </a:lnTo>
                  <a:lnTo>
                    <a:pt x="256673" y="606030"/>
                  </a:lnTo>
                  <a:lnTo>
                    <a:pt x="243325" y="607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476817" y="4450477"/>
            <a:ext cx="3238500" cy="41165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89" marR="77470" indent="-635" algn="ctr">
              <a:lnSpc>
                <a:spcPct val="115599"/>
              </a:lnSpc>
              <a:spcBef>
                <a:spcPts val="100"/>
              </a:spcBef>
            </a:pPr>
            <a:r>
              <a:rPr sz="2000" i="1" spc="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155" dirty="0">
                <a:solidFill>
                  <a:srgbClr val="FFFFFF"/>
                </a:solidFill>
                <a:latin typeface="Verdana"/>
                <a:cs typeface="Verdana"/>
              </a:rPr>
              <a:t>cc</a:t>
            </a:r>
            <a:r>
              <a:rPr sz="2000" i="1" spc="6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2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i="1" spc="-1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-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7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1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i="1" spc="-1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7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4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lang="es-ES" sz="2000" i="1" spc="-40" dirty="0">
                <a:solidFill>
                  <a:srgbClr val="FFFFFF"/>
                </a:solidFill>
                <a:latin typeface="Verdana"/>
                <a:cs typeface="Verdana"/>
              </a:rPr>
              <a:t>determinados</a:t>
            </a:r>
            <a:r>
              <a:rPr sz="2000" i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5" dirty="0">
                <a:solidFill>
                  <a:srgbClr val="FFFFFF"/>
                </a:solidFill>
                <a:latin typeface="Verdana"/>
                <a:cs typeface="Verdana"/>
              </a:rPr>
              <a:t>cursos </a:t>
            </a:r>
            <a:r>
              <a:rPr sz="2000" i="1" spc="25" dirty="0">
                <a:solidFill>
                  <a:srgbClr val="FFFFFF"/>
                </a:solidFill>
                <a:latin typeface="Verdana"/>
                <a:cs typeface="Verdana"/>
              </a:rPr>
              <a:t>del </a:t>
            </a:r>
            <a:r>
              <a:rPr sz="2000" i="1" spc="-5" dirty="0">
                <a:solidFill>
                  <a:srgbClr val="FFFFFF"/>
                </a:solidFill>
                <a:latin typeface="Verdana"/>
                <a:cs typeface="Verdana"/>
              </a:rPr>
              <a:t>Consejo </a:t>
            </a:r>
            <a:r>
              <a:rPr sz="2000" i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5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i="1" spc="6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6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-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i="1" spc="6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40" dirty="0" err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155" dirty="0" err="1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55" dirty="0" err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120" dirty="0" err="1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55" dirty="0" err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155" dirty="0" err="1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-1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65" dirty="0" err="1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75" dirty="0" err="1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55" dirty="0" err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55" dirty="0" err="1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lang="es-ES" sz="2000" i="1" spc="5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23189" marR="77470" indent="-635" algn="ctr">
              <a:lnSpc>
                <a:spcPct val="115599"/>
              </a:lnSpc>
              <a:spcBef>
                <a:spcPts val="100"/>
              </a:spcBef>
            </a:pPr>
            <a:endParaRPr sz="3050" dirty="0">
              <a:latin typeface="Verdana"/>
              <a:cs typeface="Verdana"/>
            </a:endParaRPr>
          </a:p>
          <a:p>
            <a:pPr marL="265430" marR="219710" indent="-635" algn="ctr">
              <a:lnSpc>
                <a:spcPct val="115599"/>
              </a:lnSpc>
            </a:pPr>
            <a:r>
              <a:rPr sz="2000" i="1" spc="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1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7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6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15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-1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2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i="1" spc="-1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-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7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11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i="1" spc="-1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-7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5" dirty="0">
                <a:solidFill>
                  <a:srgbClr val="FFFFFF"/>
                </a:solidFill>
                <a:latin typeface="Verdana"/>
                <a:cs typeface="Verdana"/>
              </a:rPr>
              <a:t>l  </a:t>
            </a:r>
            <a:r>
              <a:rPr sz="2000" i="1" spc="9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5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1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2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i="1" spc="-1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6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15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-1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5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1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-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1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i="1" spc="45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2000" i="1" spc="55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000" i="1" spc="-15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i="1" spc="6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6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15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5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1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i="1" spc="5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-1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i="1" spc="-7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i="1" spc="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 dirty="0">
              <a:latin typeface="Verdana"/>
              <a:cs typeface="Verdana"/>
            </a:endParaRPr>
          </a:p>
          <a:p>
            <a:pPr marL="167640" marR="122555" algn="ctr">
              <a:lnSpc>
                <a:spcPct val="115599"/>
              </a:lnSpc>
              <a:spcBef>
                <a:spcPts val="5"/>
              </a:spcBef>
            </a:pPr>
            <a:endParaRPr lang="es-ES" sz="2000" i="1" spc="6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67640" marR="122555" algn="ctr">
              <a:lnSpc>
                <a:spcPct val="115599"/>
              </a:lnSpc>
              <a:spcBef>
                <a:spcPts val="5"/>
              </a:spcBef>
            </a:pPr>
            <a:r>
              <a:rPr sz="2000" i="1" spc="6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i="1" spc="-1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i="1" spc="6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1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-1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i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i="1" spc="-155" dirty="0" err="1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i="1" spc="60" dirty="0" err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i="1" spc="-75" dirty="0" err="1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i="1" spc="-55" dirty="0" err="1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r>
              <a:rPr sz="2000" i="1" dirty="0" err="1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i="1" spc="-1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i="1" spc="155" dirty="0" err="1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i="1" spc="60" dirty="0" err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2000" dirty="0">
              <a:latin typeface="Verdana"/>
              <a:cs typeface="Verdan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0353550" y="4831062"/>
            <a:ext cx="902969" cy="902969"/>
            <a:chOff x="10353550" y="4831062"/>
            <a:chExt cx="902969" cy="902969"/>
          </a:xfrm>
        </p:grpSpPr>
        <p:sp>
          <p:nvSpPr>
            <p:cNvPr id="48" name="object 48"/>
            <p:cNvSpPr/>
            <p:nvPr/>
          </p:nvSpPr>
          <p:spPr>
            <a:xfrm>
              <a:off x="10353550" y="4831062"/>
              <a:ext cx="902969" cy="902969"/>
            </a:xfrm>
            <a:custGeom>
              <a:avLst/>
              <a:gdLst/>
              <a:ahLst/>
              <a:cxnLst/>
              <a:rect l="l" t="t" r="r" b="b"/>
              <a:pathLst>
                <a:path w="902970" h="902970">
                  <a:moveTo>
                    <a:pt x="802216" y="902493"/>
                  </a:moveTo>
                  <a:lnTo>
                    <a:pt x="100277" y="902493"/>
                  </a:lnTo>
                  <a:lnTo>
                    <a:pt x="61246" y="894612"/>
                  </a:lnTo>
                  <a:lnTo>
                    <a:pt x="29371" y="873121"/>
                  </a:lnTo>
                  <a:lnTo>
                    <a:pt x="7880" y="841247"/>
                  </a:lnTo>
                  <a:lnTo>
                    <a:pt x="0" y="802216"/>
                  </a:lnTo>
                  <a:lnTo>
                    <a:pt x="0" y="100277"/>
                  </a:lnTo>
                  <a:lnTo>
                    <a:pt x="7880" y="61246"/>
                  </a:lnTo>
                  <a:lnTo>
                    <a:pt x="29371" y="29371"/>
                  </a:lnTo>
                  <a:lnTo>
                    <a:pt x="61246" y="7880"/>
                  </a:lnTo>
                  <a:lnTo>
                    <a:pt x="100277" y="0"/>
                  </a:lnTo>
                  <a:lnTo>
                    <a:pt x="802216" y="0"/>
                  </a:lnTo>
                  <a:lnTo>
                    <a:pt x="841247" y="7880"/>
                  </a:lnTo>
                  <a:lnTo>
                    <a:pt x="873121" y="29371"/>
                  </a:lnTo>
                  <a:lnTo>
                    <a:pt x="894612" y="61246"/>
                  </a:lnTo>
                  <a:lnTo>
                    <a:pt x="902493" y="100277"/>
                  </a:lnTo>
                  <a:lnTo>
                    <a:pt x="902493" y="802216"/>
                  </a:lnTo>
                  <a:lnTo>
                    <a:pt x="894612" y="841247"/>
                  </a:lnTo>
                  <a:lnTo>
                    <a:pt x="873121" y="873121"/>
                  </a:lnTo>
                  <a:lnTo>
                    <a:pt x="841247" y="894612"/>
                  </a:lnTo>
                  <a:lnTo>
                    <a:pt x="802216" y="902493"/>
                  </a:lnTo>
                  <a:close/>
                </a:path>
              </a:pathLst>
            </a:custGeom>
            <a:solidFill>
              <a:srgbClr val="66B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496743" y="4981410"/>
              <a:ext cx="618490" cy="607695"/>
            </a:xfrm>
            <a:custGeom>
              <a:avLst/>
              <a:gdLst/>
              <a:ahLst/>
              <a:cxnLst/>
              <a:rect l="l" t="t" r="r" b="b"/>
              <a:pathLst>
                <a:path w="618490" h="607695">
                  <a:moveTo>
                    <a:pt x="243325" y="607470"/>
                  </a:moveTo>
                  <a:lnTo>
                    <a:pt x="200807" y="590799"/>
                  </a:lnTo>
                  <a:lnTo>
                    <a:pt x="20083" y="423687"/>
                  </a:lnTo>
                  <a:lnTo>
                    <a:pt x="0" y="380126"/>
                  </a:lnTo>
                  <a:lnTo>
                    <a:pt x="3658" y="356377"/>
                  </a:lnTo>
                  <a:lnTo>
                    <a:pt x="16598" y="335117"/>
                  </a:lnTo>
                  <a:lnTo>
                    <a:pt x="36773" y="320556"/>
                  </a:lnTo>
                  <a:lnTo>
                    <a:pt x="60159" y="315046"/>
                  </a:lnTo>
                  <a:lnTo>
                    <a:pt x="83908" y="318707"/>
                  </a:lnTo>
                  <a:lnTo>
                    <a:pt x="105168" y="331658"/>
                  </a:lnTo>
                  <a:lnTo>
                    <a:pt x="231242" y="448230"/>
                  </a:lnTo>
                  <a:lnTo>
                    <a:pt x="504146" y="27593"/>
                  </a:lnTo>
                  <a:lnTo>
                    <a:pt x="521590" y="9815"/>
                  </a:lnTo>
                  <a:lnTo>
                    <a:pt x="543711" y="421"/>
                  </a:lnTo>
                  <a:lnTo>
                    <a:pt x="567722" y="0"/>
                  </a:lnTo>
                  <a:lnTo>
                    <a:pt x="590835" y="9142"/>
                  </a:lnTo>
                  <a:lnTo>
                    <a:pt x="608617" y="26544"/>
                  </a:lnTo>
                  <a:lnTo>
                    <a:pt x="618020" y="48651"/>
                  </a:lnTo>
                  <a:lnTo>
                    <a:pt x="618449" y="72676"/>
                  </a:lnTo>
                  <a:lnTo>
                    <a:pt x="609311" y="95831"/>
                  </a:lnTo>
                  <a:lnTo>
                    <a:pt x="295945" y="578916"/>
                  </a:lnTo>
                  <a:lnTo>
                    <a:pt x="284120" y="592441"/>
                  </a:lnTo>
                  <a:lnTo>
                    <a:pt x="270650" y="601250"/>
                  </a:lnTo>
                  <a:lnTo>
                    <a:pt x="256673" y="606030"/>
                  </a:lnTo>
                  <a:lnTo>
                    <a:pt x="243325" y="607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88007" y="8040612"/>
            <a:ext cx="14422755" cy="2299970"/>
            <a:chOff x="0" y="7987298"/>
            <a:chExt cx="14422755" cy="2299970"/>
          </a:xfrm>
        </p:grpSpPr>
        <p:pic>
          <p:nvPicPr>
            <p:cNvPr id="51" name="object 5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918950"/>
              <a:ext cx="4178824" cy="136804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3519683" y="7987298"/>
              <a:ext cx="902969" cy="902969"/>
            </a:xfrm>
            <a:custGeom>
              <a:avLst/>
              <a:gdLst/>
              <a:ahLst/>
              <a:cxnLst/>
              <a:rect l="l" t="t" r="r" b="b"/>
              <a:pathLst>
                <a:path w="902969" h="902970">
                  <a:moveTo>
                    <a:pt x="802216" y="902493"/>
                  </a:moveTo>
                  <a:lnTo>
                    <a:pt x="100277" y="902493"/>
                  </a:lnTo>
                  <a:lnTo>
                    <a:pt x="61246" y="894612"/>
                  </a:lnTo>
                  <a:lnTo>
                    <a:pt x="29371" y="873121"/>
                  </a:lnTo>
                  <a:lnTo>
                    <a:pt x="7880" y="841247"/>
                  </a:lnTo>
                  <a:lnTo>
                    <a:pt x="0" y="802216"/>
                  </a:lnTo>
                  <a:lnTo>
                    <a:pt x="0" y="100277"/>
                  </a:lnTo>
                  <a:lnTo>
                    <a:pt x="7880" y="61246"/>
                  </a:lnTo>
                  <a:lnTo>
                    <a:pt x="29371" y="29371"/>
                  </a:lnTo>
                  <a:lnTo>
                    <a:pt x="61246" y="7880"/>
                  </a:lnTo>
                  <a:lnTo>
                    <a:pt x="100277" y="0"/>
                  </a:lnTo>
                  <a:lnTo>
                    <a:pt x="802216" y="0"/>
                  </a:lnTo>
                  <a:lnTo>
                    <a:pt x="841247" y="7880"/>
                  </a:lnTo>
                  <a:lnTo>
                    <a:pt x="873121" y="29371"/>
                  </a:lnTo>
                  <a:lnTo>
                    <a:pt x="894612" y="61246"/>
                  </a:lnTo>
                  <a:lnTo>
                    <a:pt x="902493" y="100277"/>
                  </a:lnTo>
                  <a:lnTo>
                    <a:pt x="902493" y="802216"/>
                  </a:lnTo>
                  <a:lnTo>
                    <a:pt x="894612" y="841247"/>
                  </a:lnTo>
                  <a:lnTo>
                    <a:pt x="873121" y="873121"/>
                  </a:lnTo>
                  <a:lnTo>
                    <a:pt x="841247" y="894612"/>
                  </a:lnTo>
                  <a:lnTo>
                    <a:pt x="802216" y="902493"/>
                  </a:lnTo>
                  <a:close/>
                </a:path>
              </a:pathLst>
            </a:custGeom>
            <a:solidFill>
              <a:srgbClr val="993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3656767" y="8125185"/>
              <a:ext cx="628015" cy="628015"/>
            </a:xfrm>
            <a:custGeom>
              <a:avLst/>
              <a:gdLst/>
              <a:ahLst/>
              <a:cxnLst/>
              <a:rect l="l" t="t" r="r" b="b"/>
              <a:pathLst>
                <a:path w="628015" h="628015">
                  <a:moveTo>
                    <a:pt x="62691" y="627502"/>
                  </a:moveTo>
                  <a:lnTo>
                    <a:pt x="18369" y="609151"/>
                  </a:lnTo>
                  <a:lnTo>
                    <a:pt x="0" y="564851"/>
                  </a:lnTo>
                  <a:lnTo>
                    <a:pt x="4592" y="541270"/>
                  </a:lnTo>
                  <a:lnTo>
                    <a:pt x="18369" y="520532"/>
                  </a:lnTo>
                  <a:lnTo>
                    <a:pt x="225391" y="313510"/>
                  </a:lnTo>
                  <a:lnTo>
                    <a:pt x="18870" y="106989"/>
                  </a:lnTo>
                  <a:lnTo>
                    <a:pt x="5093" y="86261"/>
                  </a:lnTo>
                  <a:lnTo>
                    <a:pt x="501" y="62679"/>
                  </a:lnTo>
                  <a:lnTo>
                    <a:pt x="5093" y="39097"/>
                  </a:lnTo>
                  <a:lnTo>
                    <a:pt x="18870" y="18369"/>
                  </a:lnTo>
                  <a:lnTo>
                    <a:pt x="39588" y="4592"/>
                  </a:lnTo>
                  <a:lnTo>
                    <a:pt x="63171" y="0"/>
                  </a:lnTo>
                  <a:lnTo>
                    <a:pt x="86758" y="4592"/>
                  </a:lnTo>
                  <a:lnTo>
                    <a:pt x="107490" y="18369"/>
                  </a:lnTo>
                  <a:lnTo>
                    <a:pt x="314011" y="224890"/>
                  </a:lnTo>
                  <a:lnTo>
                    <a:pt x="520531" y="18369"/>
                  </a:lnTo>
                  <a:lnTo>
                    <a:pt x="541256" y="4592"/>
                  </a:lnTo>
                  <a:lnTo>
                    <a:pt x="564832" y="0"/>
                  </a:lnTo>
                  <a:lnTo>
                    <a:pt x="588412" y="4592"/>
                  </a:lnTo>
                  <a:lnTo>
                    <a:pt x="609151" y="18369"/>
                  </a:lnTo>
                  <a:lnTo>
                    <a:pt x="622928" y="39097"/>
                  </a:lnTo>
                  <a:lnTo>
                    <a:pt x="627521" y="62679"/>
                  </a:lnTo>
                  <a:lnTo>
                    <a:pt x="622928" y="86261"/>
                  </a:lnTo>
                  <a:lnTo>
                    <a:pt x="609151" y="106989"/>
                  </a:lnTo>
                  <a:lnTo>
                    <a:pt x="402631" y="313510"/>
                  </a:lnTo>
                  <a:lnTo>
                    <a:pt x="609201" y="520005"/>
                  </a:lnTo>
                  <a:lnTo>
                    <a:pt x="622979" y="540730"/>
                  </a:lnTo>
                  <a:lnTo>
                    <a:pt x="627571" y="564306"/>
                  </a:lnTo>
                  <a:lnTo>
                    <a:pt x="622979" y="587886"/>
                  </a:lnTo>
                  <a:lnTo>
                    <a:pt x="588460" y="622388"/>
                  </a:lnTo>
                  <a:lnTo>
                    <a:pt x="564879" y="626976"/>
                  </a:lnTo>
                  <a:lnTo>
                    <a:pt x="552905" y="625829"/>
                  </a:lnTo>
                  <a:lnTo>
                    <a:pt x="541289" y="622388"/>
                  </a:lnTo>
                  <a:lnTo>
                    <a:pt x="530387" y="616653"/>
                  </a:lnTo>
                  <a:lnTo>
                    <a:pt x="520557" y="608625"/>
                  </a:lnTo>
                  <a:lnTo>
                    <a:pt x="314036" y="402104"/>
                  </a:lnTo>
                  <a:lnTo>
                    <a:pt x="107014" y="609151"/>
                  </a:lnTo>
                  <a:lnTo>
                    <a:pt x="97184" y="617180"/>
                  </a:lnTo>
                  <a:lnTo>
                    <a:pt x="86282" y="622914"/>
                  </a:lnTo>
                  <a:lnTo>
                    <a:pt x="74665" y="626355"/>
                  </a:lnTo>
                  <a:lnTo>
                    <a:pt x="62691" y="6275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4" name="object 5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11994" y="5943882"/>
            <a:ext cx="2476004" cy="4343116"/>
          </a:xfrm>
          <a:prstGeom prst="rect">
            <a:avLst/>
          </a:prstGeom>
        </p:spPr>
      </p:pic>
      <p:grpSp>
        <p:nvGrpSpPr>
          <p:cNvPr id="55" name="object 25">
            <a:extLst>
              <a:ext uri="{FF2B5EF4-FFF2-40B4-BE49-F238E27FC236}">
                <a16:creationId xmlns:a16="http://schemas.microsoft.com/office/drawing/2014/main" id="{22F11A09-F6C0-D894-68F2-8CEB355FA074}"/>
              </a:ext>
            </a:extLst>
          </p:cNvPr>
          <p:cNvGrpSpPr/>
          <p:nvPr/>
        </p:nvGrpSpPr>
        <p:grpSpPr>
          <a:xfrm>
            <a:off x="7172845" y="6431478"/>
            <a:ext cx="902969" cy="902969"/>
            <a:chOff x="7179002" y="6417933"/>
            <a:chExt cx="902969" cy="902969"/>
          </a:xfrm>
        </p:grpSpPr>
        <p:sp>
          <p:nvSpPr>
            <p:cNvPr id="56" name="object 26">
              <a:extLst>
                <a:ext uri="{FF2B5EF4-FFF2-40B4-BE49-F238E27FC236}">
                  <a16:creationId xmlns:a16="http://schemas.microsoft.com/office/drawing/2014/main" id="{22A63FA3-6AD6-8691-3F1C-6B3D57B98079}"/>
                </a:ext>
              </a:extLst>
            </p:cNvPr>
            <p:cNvSpPr/>
            <p:nvPr/>
          </p:nvSpPr>
          <p:spPr>
            <a:xfrm>
              <a:off x="7179002" y="6417933"/>
              <a:ext cx="902969" cy="902969"/>
            </a:xfrm>
            <a:custGeom>
              <a:avLst/>
              <a:gdLst/>
              <a:ahLst/>
              <a:cxnLst/>
              <a:rect l="l" t="t" r="r" b="b"/>
              <a:pathLst>
                <a:path w="902970" h="902970">
                  <a:moveTo>
                    <a:pt x="802216" y="902493"/>
                  </a:moveTo>
                  <a:lnTo>
                    <a:pt x="100277" y="902493"/>
                  </a:lnTo>
                  <a:lnTo>
                    <a:pt x="61246" y="894612"/>
                  </a:lnTo>
                  <a:lnTo>
                    <a:pt x="29371" y="873121"/>
                  </a:lnTo>
                  <a:lnTo>
                    <a:pt x="7880" y="841247"/>
                  </a:lnTo>
                  <a:lnTo>
                    <a:pt x="0" y="802216"/>
                  </a:lnTo>
                  <a:lnTo>
                    <a:pt x="0" y="100277"/>
                  </a:lnTo>
                  <a:lnTo>
                    <a:pt x="7880" y="61246"/>
                  </a:lnTo>
                  <a:lnTo>
                    <a:pt x="29371" y="29371"/>
                  </a:lnTo>
                  <a:lnTo>
                    <a:pt x="61246" y="7880"/>
                  </a:lnTo>
                  <a:lnTo>
                    <a:pt x="100277" y="0"/>
                  </a:lnTo>
                  <a:lnTo>
                    <a:pt x="802216" y="0"/>
                  </a:lnTo>
                  <a:lnTo>
                    <a:pt x="841247" y="7880"/>
                  </a:lnTo>
                  <a:lnTo>
                    <a:pt x="873121" y="29371"/>
                  </a:lnTo>
                  <a:lnTo>
                    <a:pt x="894612" y="61246"/>
                  </a:lnTo>
                  <a:lnTo>
                    <a:pt x="902493" y="100277"/>
                  </a:lnTo>
                  <a:lnTo>
                    <a:pt x="902493" y="802216"/>
                  </a:lnTo>
                  <a:lnTo>
                    <a:pt x="894612" y="841247"/>
                  </a:lnTo>
                  <a:lnTo>
                    <a:pt x="873121" y="873121"/>
                  </a:lnTo>
                  <a:lnTo>
                    <a:pt x="841247" y="894612"/>
                  </a:lnTo>
                  <a:lnTo>
                    <a:pt x="802216" y="902493"/>
                  </a:lnTo>
                  <a:close/>
                </a:path>
              </a:pathLst>
            </a:custGeom>
            <a:solidFill>
              <a:srgbClr val="66B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27">
              <a:extLst>
                <a:ext uri="{FF2B5EF4-FFF2-40B4-BE49-F238E27FC236}">
                  <a16:creationId xmlns:a16="http://schemas.microsoft.com/office/drawing/2014/main" id="{CBC95DF6-B9E5-18A0-377A-9CFB10299C99}"/>
                </a:ext>
              </a:extLst>
            </p:cNvPr>
            <p:cNvSpPr/>
            <p:nvPr/>
          </p:nvSpPr>
          <p:spPr>
            <a:xfrm>
              <a:off x="7322194" y="6568281"/>
              <a:ext cx="618490" cy="607695"/>
            </a:xfrm>
            <a:custGeom>
              <a:avLst/>
              <a:gdLst/>
              <a:ahLst/>
              <a:cxnLst/>
              <a:rect l="l" t="t" r="r" b="b"/>
              <a:pathLst>
                <a:path w="618490" h="607695">
                  <a:moveTo>
                    <a:pt x="243325" y="607470"/>
                  </a:moveTo>
                  <a:lnTo>
                    <a:pt x="200807" y="590799"/>
                  </a:lnTo>
                  <a:lnTo>
                    <a:pt x="20083" y="423687"/>
                  </a:lnTo>
                  <a:lnTo>
                    <a:pt x="0" y="380126"/>
                  </a:lnTo>
                  <a:lnTo>
                    <a:pt x="3658" y="356377"/>
                  </a:lnTo>
                  <a:lnTo>
                    <a:pt x="16598" y="335117"/>
                  </a:lnTo>
                  <a:lnTo>
                    <a:pt x="36773" y="320556"/>
                  </a:lnTo>
                  <a:lnTo>
                    <a:pt x="60159" y="315046"/>
                  </a:lnTo>
                  <a:lnTo>
                    <a:pt x="83908" y="318707"/>
                  </a:lnTo>
                  <a:lnTo>
                    <a:pt x="105168" y="331658"/>
                  </a:lnTo>
                  <a:lnTo>
                    <a:pt x="231242" y="448230"/>
                  </a:lnTo>
                  <a:lnTo>
                    <a:pt x="504146" y="27593"/>
                  </a:lnTo>
                  <a:lnTo>
                    <a:pt x="521590" y="9815"/>
                  </a:lnTo>
                  <a:lnTo>
                    <a:pt x="543711" y="421"/>
                  </a:lnTo>
                  <a:lnTo>
                    <a:pt x="567722" y="0"/>
                  </a:lnTo>
                  <a:lnTo>
                    <a:pt x="590835" y="9142"/>
                  </a:lnTo>
                  <a:lnTo>
                    <a:pt x="608617" y="26544"/>
                  </a:lnTo>
                  <a:lnTo>
                    <a:pt x="618020" y="48651"/>
                  </a:lnTo>
                  <a:lnTo>
                    <a:pt x="618449" y="72676"/>
                  </a:lnTo>
                  <a:lnTo>
                    <a:pt x="609311" y="95831"/>
                  </a:lnTo>
                  <a:lnTo>
                    <a:pt x="295945" y="578916"/>
                  </a:lnTo>
                  <a:lnTo>
                    <a:pt x="284120" y="592441"/>
                  </a:lnTo>
                  <a:lnTo>
                    <a:pt x="270650" y="601250"/>
                  </a:lnTo>
                  <a:lnTo>
                    <a:pt x="256673" y="606030"/>
                  </a:lnTo>
                  <a:lnTo>
                    <a:pt x="243325" y="607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9" name="Imagen 58" descr="Diagrama&#10;&#10;Descripción generada automáticamente">
            <a:extLst>
              <a:ext uri="{FF2B5EF4-FFF2-40B4-BE49-F238E27FC236}">
                <a16:creationId xmlns:a16="http://schemas.microsoft.com/office/drawing/2014/main" id="{0901792F-5F3E-26E3-7871-82073F846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239" y="900788"/>
            <a:ext cx="6842759" cy="20884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59669" y="3574497"/>
            <a:ext cx="0" cy="4676775"/>
          </a:xfrm>
          <a:custGeom>
            <a:avLst/>
            <a:gdLst/>
            <a:ahLst/>
            <a:cxnLst/>
            <a:rect l="l" t="t" r="r" b="b"/>
            <a:pathLst>
              <a:path h="4676775">
                <a:moveTo>
                  <a:pt x="0" y="0"/>
                </a:moveTo>
                <a:lnTo>
                  <a:pt x="0" y="4676295"/>
                </a:lnTo>
              </a:path>
            </a:pathLst>
          </a:custGeom>
          <a:ln w="47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1664" y="6346051"/>
            <a:ext cx="85725" cy="857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1664" y="7489052"/>
            <a:ext cx="85725" cy="8572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118567" y="0"/>
            <a:ext cx="7169784" cy="10287000"/>
            <a:chOff x="11118567" y="0"/>
            <a:chExt cx="7169784" cy="10287000"/>
          </a:xfrm>
        </p:grpSpPr>
        <p:sp>
          <p:nvSpPr>
            <p:cNvPr id="6" name="object 6"/>
            <p:cNvSpPr/>
            <p:nvPr/>
          </p:nvSpPr>
          <p:spPr>
            <a:xfrm>
              <a:off x="11118558" y="9410458"/>
              <a:ext cx="2420620" cy="876935"/>
            </a:xfrm>
            <a:custGeom>
              <a:avLst/>
              <a:gdLst/>
              <a:ahLst/>
              <a:cxnLst/>
              <a:rect l="l" t="t" r="r" b="b"/>
              <a:pathLst>
                <a:path w="2420619" h="876934">
                  <a:moveTo>
                    <a:pt x="345846" y="864806"/>
                  </a:moveTo>
                  <a:lnTo>
                    <a:pt x="172923" y="691883"/>
                  </a:lnTo>
                  <a:lnTo>
                    <a:pt x="0" y="864806"/>
                  </a:lnTo>
                  <a:lnTo>
                    <a:pt x="11747" y="876541"/>
                  </a:lnTo>
                  <a:lnTo>
                    <a:pt x="334098" y="876541"/>
                  </a:lnTo>
                  <a:lnTo>
                    <a:pt x="345846" y="864806"/>
                  </a:lnTo>
                  <a:close/>
                </a:path>
                <a:path w="2420619" h="876934">
                  <a:moveTo>
                    <a:pt x="1037475" y="172923"/>
                  </a:moveTo>
                  <a:lnTo>
                    <a:pt x="864552" y="0"/>
                  </a:lnTo>
                  <a:lnTo>
                    <a:pt x="691629" y="172923"/>
                  </a:lnTo>
                  <a:lnTo>
                    <a:pt x="864552" y="345846"/>
                  </a:lnTo>
                  <a:lnTo>
                    <a:pt x="1037475" y="172923"/>
                  </a:lnTo>
                  <a:close/>
                </a:path>
                <a:path w="2420619" h="876934">
                  <a:moveTo>
                    <a:pt x="1728965" y="864857"/>
                  </a:moveTo>
                  <a:lnTo>
                    <a:pt x="1556042" y="691934"/>
                  </a:lnTo>
                  <a:lnTo>
                    <a:pt x="1383131" y="864857"/>
                  </a:lnTo>
                  <a:lnTo>
                    <a:pt x="1394815" y="876541"/>
                  </a:lnTo>
                  <a:lnTo>
                    <a:pt x="1717281" y="876541"/>
                  </a:lnTo>
                  <a:lnTo>
                    <a:pt x="1728965" y="864857"/>
                  </a:lnTo>
                  <a:close/>
                </a:path>
                <a:path w="2420619" h="876934">
                  <a:moveTo>
                    <a:pt x="2420556" y="173024"/>
                  </a:moveTo>
                  <a:lnTo>
                    <a:pt x="2247633" y="101"/>
                  </a:lnTo>
                  <a:lnTo>
                    <a:pt x="2074710" y="173024"/>
                  </a:lnTo>
                  <a:lnTo>
                    <a:pt x="2247633" y="345948"/>
                  </a:lnTo>
                  <a:lnTo>
                    <a:pt x="2420556" y="1730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8188" y="0"/>
              <a:ext cx="3434130" cy="102869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07533" y="0"/>
              <a:ext cx="6244639" cy="102869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17048" y="0"/>
              <a:ext cx="2670950" cy="102869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966389" y="9304019"/>
              <a:ext cx="2322195" cy="982980"/>
            </a:xfrm>
            <a:custGeom>
              <a:avLst/>
              <a:gdLst/>
              <a:ahLst/>
              <a:cxnLst/>
              <a:rect l="l" t="t" r="r" b="b"/>
              <a:pathLst>
                <a:path w="2322194" h="982979">
                  <a:moveTo>
                    <a:pt x="345846" y="864273"/>
                  </a:moveTo>
                  <a:lnTo>
                    <a:pt x="172923" y="691349"/>
                  </a:lnTo>
                  <a:lnTo>
                    <a:pt x="0" y="864273"/>
                  </a:lnTo>
                  <a:lnTo>
                    <a:pt x="118719" y="982980"/>
                  </a:lnTo>
                  <a:lnTo>
                    <a:pt x="227126" y="982980"/>
                  </a:lnTo>
                  <a:lnTo>
                    <a:pt x="345846" y="864273"/>
                  </a:lnTo>
                  <a:close/>
                </a:path>
                <a:path w="2322194" h="982979">
                  <a:moveTo>
                    <a:pt x="1037488" y="172923"/>
                  </a:moveTo>
                  <a:lnTo>
                    <a:pt x="864565" y="0"/>
                  </a:lnTo>
                  <a:lnTo>
                    <a:pt x="691654" y="172923"/>
                  </a:lnTo>
                  <a:lnTo>
                    <a:pt x="864577" y="345846"/>
                  </a:lnTo>
                  <a:lnTo>
                    <a:pt x="1037488" y="172923"/>
                  </a:lnTo>
                  <a:close/>
                </a:path>
                <a:path w="2322194" h="982979">
                  <a:moveTo>
                    <a:pt x="1729105" y="864209"/>
                  </a:moveTo>
                  <a:lnTo>
                    <a:pt x="1556181" y="691286"/>
                  </a:lnTo>
                  <a:lnTo>
                    <a:pt x="1383271" y="864209"/>
                  </a:lnTo>
                  <a:lnTo>
                    <a:pt x="1502041" y="982980"/>
                  </a:lnTo>
                  <a:lnTo>
                    <a:pt x="1610334" y="982980"/>
                  </a:lnTo>
                  <a:lnTo>
                    <a:pt x="1729105" y="864209"/>
                  </a:lnTo>
                  <a:close/>
                </a:path>
                <a:path w="2322194" h="982979">
                  <a:moveTo>
                    <a:pt x="2321610" y="73964"/>
                  </a:moveTo>
                  <a:lnTo>
                    <a:pt x="2247684" y="63"/>
                  </a:lnTo>
                  <a:lnTo>
                    <a:pt x="2074773" y="172986"/>
                  </a:lnTo>
                  <a:lnTo>
                    <a:pt x="2247696" y="345897"/>
                  </a:lnTo>
                  <a:lnTo>
                    <a:pt x="2321610" y="271983"/>
                  </a:lnTo>
                  <a:lnTo>
                    <a:pt x="2321610" y="739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426935" y="9410518"/>
            <a:ext cx="346075" cy="346075"/>
          </a:xfrm>
          <a:custGeom>
            <a:avLst/>
            <a:gdLst/>
            <a:ahLst/>
            <a:cxnLst/>
            <a:rect l="l" t="t" r="r" b="b"/>
            <a:pathLst>
              <a:path w="346075" h="346075">
                <a:moveTo>
                  <a:pt x="0" y="172922"/>
                </a:moveTo>
                <a:lnTo>
                  <a:pt x="172916" y="0"/>
                </a:lnTo>
                <a:lnTo>
                  <a:pt x="345839" y="172916"/>
                </a:lnTo>
                <a:lnTo>
                  <a:pt x="172922" y="345839"/>
                </a:lnTo>
                <a:lnTo>
                  <a:pt x="0" y="172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76661" y="10147546"/>
            <a:ext cx="279400" cy="139700"/>
          </a:xfrm>
          <a:custGeom>
            <a:avLst/>
            <a:gdLst/>
            <a:ahLst/>
            <a:cxnLst/>
            <a:rect l="l" t="t" r="r" b="b"/>
            <a:pathLst>
              <a:path w="279400" h="139700">
                <a:moveTo>
                  <a:pt x="0" y="139453"/>
                </a:moveTo>
                <a:lnTo>
                  <a:pt x="139448" y="0"/>
                </a:lnTo>
                <a:lnTo>
                  <a:pt x="278906" y="139453"/>
                </a:lnTo>
                <a:lnTo>
                  <a:pt x="0" y="139453"/>
                </a:lnTo>
                <a:close/>
              </a:path>
            </a:pathLst>
          </a:custGeom>
          <a:solidFill>
            <a:srgbClr val="F5F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51618" y="9456212"/>
            <a:ext cx="346075" cy="346075"/>
          </a:xfrm>
          <a:custGeom>
            <a:avLst/>
            <a:gdLst/>
            <a:ahLst/>
            <a:cxnLst/>
            <a:rect l="l" t="t" r="r" b="b"/>
            <a:pathLst>
              <a:path w="346075" h="346075">
                <a:moveTo>
                  <a:pt x="0" y="172922"/>
                </a:moveTo>
                <a:lnTo>
                  <a:pt x="172916" y="0"/>
                </a:lnTo>
                <a:lnTo>
                  <a:pt x="345839" y="172916"/>
                </a:lnTo>
                <a:lnTo>
                  <a:pt x="172922" y="345839"/>
                </a:lnTo>
                <a:lnTo>
                  <a:pt x="0" y="172922"/>
                </a:lnTo>
                <a:close/>
              </a:path>
            </a:pathLst>
          </a:custGeom>
          <a:solidFill>
            <a:srgbClr val="F5F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93477" y="10147443"/>
            <a:ext cx="279400" cy="139700"/>
          </a:xfrm>
          <a:custGeom>
            <a:avLst/>
            <a:gdLst/>
            <a:ahLst/>
            <a:cxnLst/>
            <a:rect l="l" t="t" r="r" b="b"/>
            <a:pathLst>
              <a:path w="279400" h="139700">
                <a:moveTo>
                  <a:pt x="0" y="139556"/>
                </a:moveTo>
                <a:lnTo>
                  <a:pt x="139551" y="0"/>
                </a:lnTo>
                <a:lnTo>
                  <a:pt x="279112" y="139556"/>
                </a:lnTo>
                <a:lnTo>
                  <a:pt x="0" y="139556"/>
                </a:lnTo>
                <a:close/>
              </a:path>
            </a:pathLst>
          </a:custGeom>
          <a:solidFill>
            <a:srgbClr val="F5F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68493" y="9456156"/>
            <a:ext cx="346075" cy="346075"/>
          </a:xfrm>
          <a:custGeom>
            <a:avLst/>
            <a:gdLst/>
            <a:ahLst/>
            <a:cxnLst/>
            <a:rect l="l" t="t" r="r" b="b"/>
            <a:pathLst>
              <a:path w="346075" h="346075">
                <a:moveTo>
                  <a:pt x="0" y="172922"/>
                </a:moveTo>
                <a:lnTo>
                  <a:pt x="172916" y="0"/>
                </a:lnTo>
                <a:lnTo>
                  <a:pt x="345839" y="172916"/>
                </a:lnTo>
                <a:lnTo>
                  <a:pt x="172922" y="345839"/>
                </a:lnTo>
                <a:lnTo>
                  <a:pt x="0" y="172922"/>
                </a:lnTo>
                <a:close/>
              </a:path>
            </a:pathLst>
          </a:custGeom>
          <a:solidFill>
            <a:srgbClr val="F5F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10279" y="10147509"/>
            <a:ext cx="279400" cy="139700"/>
          </a:xfrm>
          <a:custGeom>
            <a:avLst/>
            <a:gdLst/>
            <a:ahLst/>
            <a:cxnLst/>
            <a:rect l="l" t="t" r="r" b="b"/>
            <a:pathLst>
              <a:path w="279400" h="139700">
                <a:moveTo>
                  <a:pt x="0" y="139490"/>
                </a:moveTo>
                <a:lnTo>
                  <a:pt x="139485" y="0"/>
                </a:lnTo>
                <a:lnTo>
                  <a:pt x="278981" y="139490"/>
                </a:lnTo>
                <a:lnTo>
                  <a:pt x="0" y="139490"/>
                </a:lnTo>
                <a:close/>
              </a:path>
            </a:pathLst>
          </a:custGeom>
          <a:solidFill>
            <a:srgbClr val="F5F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97588" y="9258419"/>
            <a:ext cx="346075" cy="346075"/>
          </a:xfrm>
          <a:custGeom>
            <a:avLst/>
            <a:gdLst/>
            <a:ahLst/>
            <a:cxnLst/>
            <a:rect l="l" t="t" r="r" b="b"/>
            <a:pathLst>
              <a:path w="346075" h="346075">
                <a:moveTo>
                  <a:pt x="0" y="172922"/>
                </a:moveTo>
                <a:lnTo>
                  <a:pt x="172916" y="0"/>
                </a:lnTo>
                <a:lnTo>
                  <a:pt x="345839" y="172916"/>
                </a:lnTo>
                <a:lnTo>
                  <a:pt x="172922" y="345839"/>
                </a:lnTo>
                <a:lnTo>
                  <a:pt x="0" y="172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06005" y="9950253"/>
            <a:ext cx="346075" cy="337185"/>
          </a:xfrm>
          <a:custGeom>
            <a:avLst/>
            <a:gdLst/>
            <a:ahLst/>
            <a:cxnLst/>
            <a:rect l="l" t="t" r="r" b="b"/>
            <a:pathLst>
              <a:path w="346075" h="337184">
                <a:moveTo>
                  <a:pt x="0" y="172922"/>
                </a:moveTo>
                <a:lnTo>
                  <a:pt x="172916" y="0"/>
                </a:lnTo>
                <a:lnTo>
                  <a:pt x="345839" y="172916"/>
                </a:lnTo>
                <a:lnTo>
                  <a:pt x="182015" y="336746"/>
                </a:lnTo>
                <a:lnTo>
                  <a:pt x="163829" y="336746"/>
                </a:lnTo>
                <a:lnTo>
                  <a:pt x="0" y="172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14508" y="9258317"/>
            <a:ext cx="346075" cy="346075"/>
          </a:xfrm>
          <a:custGeom>
            <a:avLst/>
            <a:gdLst/>
            <a:ahLst/>
            <a:cxnLst/>
            <a:rect l="l" t="t" r="r" b="b"/>
            <a:pathLst>
              <a:path w="346075" h="346075">
                <a:moveTo>
                  <a:pt x="0" y="172922"/>
                </a:moveTo>
                <a:lnTo>
                  <a:pt x="172916" y="0"/>
                </a:lnTo>
                <a:lnTo>
                  <a:pt x="345839" y="172916"/>
                </a:lnTo>
                <a:lnTo>
                  <a:pt x="172922" y="345839"/>
                </a:lnTo>
                <a:lnTo>
                  <a:pt x="0" y="172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22881" y="9950197"/>
            <a:ext cx="346075" cy="337185"/>
          </a:xfrm>
          <a:custGeom>
            <a:avLst/>
            <a:gdLst/>
            <a:ahLst/>
            <a:cxnLst/>
            <a:rect l="l" t="t" r="r" b="b"/>
            <a:pathLst>
              <a:path w="346075" h="337184">
                <a:moveTo>
                  <a:pt x="0" y="172922"/>
                </a:moveTo>
                <a:lnTo>
                  <a:pt x="172916" y="0"/>
                </a:lnTo>
                <a:lnTo>
                  <a:pt x="345839" y="172916"/>
                </a:lnTo>
                <a:lnTo>
                  <a:pt x="181960" y="336801"/>
                </a:lnTo>
                <a:lnTo>
                  <a:pt x="163884" y="336801"/>
                </a:lnTo>
                <a:lnTo>
                  <a:pt x="0" y="172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31249" y="9258379"/>
            <a:ext cx="346075" cy="346075"/>
          </a:xfrm>
          <a:custGeom>
            <a:avLst/>
            <a:gdLst/>
            <a:ahLst/>
            <a:cxnLst/>
            <a:rect l="l" t="t" r="r" b="b"/>
            <a:pathLst>
              <a:path w="346075" h="346075">
                <a:moveTo>
                  <a:pt x="0" y="172922"/>
                </a:moveTo>
                <a:lnTo>
                  <a:pt x="172916" y="0"/>
                </a:lnTo>
                <a:lnTo>
                  <a:pt x="345839" y="172916"/>
                </a:lnTo>
                <a:lnTo>
                  <a:pt x="172922" y="345839"/>
                </a:lnTo>
                <a:lnTo>
                  <a:pt x="0" y="172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47507" y="9995405"/>
            <a:ext cx="346075" cy="292100"/>
          </a:xfrm>
          <a:custGeom>
            <a:avLst/>
            <a:gdLst/>
            <a:ahLst/>
            <a:cxnLst/>
            <a:rect l="l" t="t" r="r" b="b"/>
            <a:pathLst>
              <a:path w="346075" h="292100">
                <a:moveTo>
                  <a:pt x="0" y="172922"/>
                </a:moveTo>
                <a:lnTo>
                  <a:pt x="172916" y="0"/>
                </a:lnTo>
                <a:lnTo>
                  <a:pt x="345825" y="172930"/>
                </a:lnTo>
                <a:lnTo>
                  <a:pt x="227165" y="291594"/>
                </a:lnTo>
                <a:lnTo>
                  <a:pt x="118675" y="291594"/>
                </a:lnTo>
                <a:lnTo>
                  <a:pt x="0" y="1729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55933" y="9304071"/>
            <a:ext cx="346075" cy="346075"/>
          </a:xfrm>
          <a:custGeom>
            <a:avLst/>
            <a:gdLst/>
            <a:ahLst/>
            <a:cxnLst/>
            <a:rect l="l" t="t" r="r" b="b"/>
            <a:pathLst>
              <a:path w="346075" h="346075">
                <a:moveTo>
                  <a:pt x="0" y="172922"/>
                </a:moveTo>
                <a:lnTo>
                  <a:pt x="172916" y="0"/>
                </a:lnTo>
                <a:lnTo>
                  <a:pt x="345839" y="172916"/>
                </a:lnTo>
                <a:lnTo>
                  <a:pt x="172922" y="345839"/>
                </a:lnTo>
                <a:lnTo>
                  <a:pt x="0" y="1729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64426" y="9995302"/>
            <a:ext cx="346075" cy="292100"/>
          </a:xfrm>
          <a:custGeom>
            <a:avLst/>
            <a:gdLst/>
            <a:ahLst/>
            <a:cxnLst/>
            <a:rect l="l" t="t" r="r" b="b"/>
            <a:pathLst>
              <a:path w="346075" h="292100">
                <a:moveTo>
                  <a:pt x="0" y="172922"/>
                </a:moveTo>
                <a:lnTo>
                  <a:pt x="172916" y="0"/>
                </a:lnTo>
                <a:lnTo>
                  <a:pt x="345839" y="172916"/>
                </a:lnTo>
                <a:lnTo>
                  <a:pt x="227063" y="291697"/>
                </a:lnTo>
                <a:lnTo>
                  <a:pt x="118778" y="291697"/>
                </a:lnTo>
                <a:lnTo>
                  <a:pt x="0" y="1729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2809" y="9304015"/>
            <a:ext cx="346075" cy="346075"/>
          </a:xfrm>
          <a:custGeom>
            <a:avLst/>
            <a:gdLst/>
            <a:ahLst/>
            <a:cxnLst/>
            <a:rect l="l" t="t" r="r" b="b"/>
            <a:pathLst>
              <a:path w="346075" h="346075">
                <a:moveTo>
                  <a:pt x="0" y="172922"/>
                </a:moveTo>
                <a:lnTo>
                  <a:pt x="172916" y="0"/>
                </a:lnTo>
                <a:lnTo>
                  <a:pt x="345839" y="172916"/>
                </a:lnTo>
                <a:lnTo>
                  <a:pt x="172922" y="345839"/>
                </a:lnTo>
                <a:lnTo>
                  <a:pt x="0" y="1729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163" y="9995368"/>
            <a:ext cx="346075" cy="292100"/>
          </a:xfrm>
          <a:custGeom>
            <a:avLst/>
            <a:gdLst/>
            <a:ahLst/>
            <a:cxnLst/>
            <a:rect l="l" t="t" r="r" b="b"/>
            <a:pathLst>
              <a:path w="346075" h="292100">
                <a:moveTo>
                  <a:pt x="0" y="172922"/>
                </a:moveTo>
                <a:lnTo>
                  <a:pt x="172916" y="0"/>
                </a:lnTo>
                <a:lnTo>
                  <a:pt x="345839" y="172916"/>
                </a:lnTo>
                <a:lnTo>
                  <a:pt x="227128" y="291631"/>
                </a:lnTo>
                <a:lnTo>
                  <a:pt x="118713" y="291631"/>
                </a:lnTo>
                <a:lnTo>
                  <a:pt x="0" y="1729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98443" y="3646622"/>
            <a:ext cx="1600200" cy="1600200"/>
          </a:xfrm>
          <a:custGeom>
            <a:avLst/>
            <a:gdLst/>
            <a:ahLst/>
            <a:cxnLst/>
            <a:rect l="l" t="t" r="r" b="b"/>
            <a:pathLst>
              <a:path w="1600200" h="1600200">
                <a:moveTo>
                  <a:pt x="800088" y="1600173"/>
                </a:moveTo>
                <a:lnTo>
                  <a:pt x="751014" y="1598702"/>
                </a:lnTo>
                <a:lnTo>
                  <a:pt x="702495" y="1594319"/>
                </a:lnTo>
                <a:lnTo>
                  <a:pt x="654632" y="1587065"/>
                </a:lnTo>
                <a:lnTo>
                  <a:pt x="607527" y="1576982"/>
                </a:lnTo>
                <a:lnTo>
                  <a:pt x="561280" y="1564112"/>
                </a:lnTo>
                <a:lnTo>
                  <a:pt x="515993" y="1548496"/>
                </a:lnTo>
                <a:lnTo>
                  <a:pt x="471767" y="1530177"/>
                </a:lnTo>
                <a:lnTo>
                  <a:pt x="428702" y="1509196"/>
                </a:lnTo>
                <a:lnTo>
                  <a:pt x="386900" y="1485595"/>
                </a:lnTo>
                <a:lnTo>
                  <a:pt x="346461" y="1459417"/>
                </a:lnTo>
                <a:lnTo>
                  <a:pt x="307488" y="1430702"/>
                </a:lnTo>
                <a:lnTo>
                  <a:pt x="270081" y="1399493"/>
                </a:lnTo>
                <a:lnTo>
                  <a:pt x="234340" y="1365832"/>
                </a:lnTo>
                <a:lnTo>
                  <a:pt x="200679" y="1330092"/>
                </a:lnTo>
                <a:lnTo>
                  <a:pt x="169471" y="1292685"/>
                </a:lnTo>
                <a:lnTo>
                  <a:pt x="140756" y="1253712"/>
                </a:lnTo>
                <a:lnTo>
                  <a:pt x="114578" y="1213273"/>
                </a:lnTo>
                <a:lnTo>
                  <a:pt x="90977" y="1171471"/>
                </a:lnTo>
                <a:lnTo>
                  <a:pt x="69996" y="1128406"/>
                </a:lnTo>
                <a:lnTo>
                  <a:pt x="51677" y="1084180"/>
                </a:lnTo>
                <a:lnTo>
                  <a:pt x="36061" y="1038893"/>
                </a:lnTo>
                <a:lnTo>
                  <a:pt x="23190" y="992646"/>
                </a:lnTo>
                <a:lnTo>
                  <a:pt x="13107" y="945541"/>
                </a:lnTo>
                <a:lnTo>
                  <a:pt x="5853" y="897679"/>
                </a:lnTo>
                <a:lnTo>
                  <a:pt x="1470" y="849160"/>
                </a:lnTo>
                <a:lnTo>
                  <a:pt x="0" y="800086"/>
                </a:lnTo>
                <a:lnTo>
                  <a:pt x="1470" y="751012"/>
                </a:lnTo>
                <a:lnTo>
                  <a:pt x="5853" y="702493"/>
                </a:lnTo>
                <a:lnTo>
                  <a:pt x="13107" y="654631"/>
                </a:lnTo>
                <a:lnTo>
                  <a:pt x="23190" y="607525"/>
                </a:lnTo>
                <a:lnTo>
                  <a:pt x="36061" y="561279"/>
                </a:lnTo>
                <a:lnTo>
                  <a:pt x="51677" y="515992"/>
                </a:lnTo>
                <a:lnTo>
                  <a:pt x="69996" y="471765"/>
                </a:lnTo>
                <a:lnTo>
                  <a:pt x="90977" y="428700"/>
                </a:lnTo>
                <a:lnTo>
                  <a:pt x="114578" y="386899"/>
                </a:lnTo>
                <a:lnTo>
                  <a:pt x="140756" y="346460"/>
                </a:lnTo>
                <a:lnTo>
                  <a:pt x="169471" y="307487"/>
                </a:lnTo>
                <a:lnTo>
                  <a:pt x="200679" y="270080"/>
                </a:lnTo>
                <a:lnTo>
                  <a:pt x="234340" y="234340"/>
                </a:lnTo>
                <a:lnTo>
                  <a:pt x="270081" y="200679"/>
                </a:lnTo>
                <a:lnTo>
                  <a:pt x="307488" y="169471"/>
                </a:lnTo>
                <a:lnTo>
                  <a:pt x="346461" y="140756"/>
                </a:lnTo>
                <a:lnTo>
                  <a:pt x="386900" y="114578"/>
                </a:lnTo>
                <a:lnTo>
                  <a:pt x="428702" y="90977"/>
                </a:lnTo>
                <a:lnTo>
                  <a:pt x="471767" y="69996"/>
                </a:lnTo>
                <a:lnTo>
                  <a:pt x="515993" y="51677"/>
                </a:lnTo>
                <a:lnTo>
                  <a:pt x="561280" y="36061"/>
                </a:lnTo>
                <a:lnTo>
                  <a:pt x="607527" y="23190"/>
                </a:lnTo>
                <a:lnTo>
                  <a:pt x="654632" y="13107"/>
                </a:lnTo>
                <a:lnTo>
                  <a:pt x="702495" y="5853"/>
                </a:lnTo>
                <a:lnTo>
                  <a:pt x="751014" y="1470"/>
                </a:lnTo>
                <a:lnTo>
                  <a:pt x="800088" y="0"/>
                </a:lnTo>
                <a:lnTo>
                  <a:pt x="849162" y="1470"/>
                </a:lnTo>
                <a:lnTo>
                  <a:pt x="897681" y="5853"/>
                </a:lnTo>
                <a:lnTo>
                  <a:pt x="945543" y="13107"/>
                </a:lnTo>
                <a:lnTo>
                  <a:pt x="992648" y="23190"/>
                </a:lnTo>
                <a:lnTo>
                  <a:pt x="1038895" y="36061"/>
                </a:lnTo>
                <a:lnTo>
                  <a:pt x="1083213" y="51343"/>
                </a:lnTo>
                <a:lnTo>
                  <a:pt x="800088" y="51343"/>
                </a:lnTo>
                <a:lnTo>
                  <a:pt x="750358" y="52957"/>
                </a:lnTo>
                <a:lnTo>
                  <a:pt x="701247" y="57767"/>
                </a:lnTo>
                <a:lnTo>
                  <a:pt x="652876" y="65722"/>
                </a:lnTo>
                <a:lnTo>
                  <a:pt x="605364" y="76772"/>
                </a:lnTo>
                <a:lnTo>
                  <a:pt x="558832" y="90869"/>
                </a:lnTo>
                <a:lnTo>
                  <a:pt x="513400" y="107961"/>
                </a:lnTo>
                <a:lnTo>
                  <a:pt x="469188" y="128000"/>
                </a:lnTo>
                <a:lnTo>
                  <a:pt x="426317" y="150936"/>
                </a:lnTo>
                <a:lnTo>
                  <a:pt x="384907" y="176718"/>
                </a:lnTo>
                <a:lnTo>
                  <a:pt x="345078" y="205296"/>
                </a:lnTo>
                <a:lnTo>
                  <a:pt x="306951" y="236622"/>
                </a:lnTo>
                <a:lnTo>
                  <a:pt x="270645" y="270645"/>
                </a:lnTo>
                <a:lnTo>
                  <a:pt x="236622" y="306951"/>
                </a:lnTo>
                <a:lnTo>
                  <a:pt x="205296" y="345078"/>
                </a:lnTo>
                <a:lnTo>
                  <a:pt x="176718" y="384907"/>
                </a:lnTo>
                <a:lnTo>
                  <a:pt x="150936" y="426317"/>
                </a:lnTo>
                <a:lnTo>
                  <a:pt x="128000" y="469188"/>
                </a:lnTo>
                <a:lnTo>
                  <a:pt x="107961" y="513399"/>
                </a:lnTo>
                <a:lnTo>
                  <a:pt x="90869" y="558831"/>
                </a:lnTo>
                <a:lnTo>
                  <a:pt x="76772" y="605363"/>
                </a:lnTo>
                <a:lnTo>
                  <a:pt x="65722" y="652874"/>
                </a:lnTo>
                <a:lnTo>
                  <a:pt x="57767" y="701246"/>
                </a:lnTo>
                <a:lnTo>
                  <a:pt x="52957" y="750356"/>
                </a:lnTo>
                <a:lnTo>
                  <a:pt x="51343" y="800086"/>
                </a:lnTo>
                <a:lnTo>
                  <a:pt x="52951" y="849694"/>
                </a:lnTo>
                <a:lnTo>
                  <a:pt x="57740" y="898685"/>
                </a:lnTo>
                <a:lnTo>
                  <a:pt x="65662" y="946940"/>
                </a:lnTo>
                <a:lnTo>
                  <a:pt x="76666" y="994339"/>
                </a:lnTo>
                <a:lnTo>
                  <a:pt x="90702" y="1040765"/>
                </a:lnTo>
                <a:lnTo>
                  <a:pt x="107720" y="1086097"/>
                </a:lnTo>
                <a:lnTo>
                  <a:pt x="127670" y="1130217"/>
                </a:lnTo>
                <a:lnTo>
                  <a:pt x="150502" y="1173006"/>
                </a:lnTo>
                <a:lnTo>
                  <a:pt x="176166" y="1214344"/>
                </a:lnTo>
                <a:lnTo>
                  <a:pt x="204611" y="1254112"/>
                </a:lnTo>
                <a:lnTo>
                  <a:pt x="1395560" y="1254113"/>
                </a:lnTo>
                <a:lnTo>
                  <a:pt x="1459121" y="1254113"/>
                </a:lnTo>
                <a:lnTo>
                  <a:pt x="1430702" y="1292685"/>
                </a:lnTo>
                <a:lnTo>
                  <a:pt x="1399493" y="1330092"/>
                </a:lnTo>
                <a:lnTo>
                  <a:pt x="1365832" y="1365832"/>
                </a:lnTo>
                <a:lnTo>
                  <a:pt x="1330092" y="1399493"/>
                </a:lnTo>
                <a:lnTo>
                  <a:pt x="1292685" y="1430702"/>
                </a:lnTo>
                <a:lnTo>
                  <a:pt x="1253712" y="1459417"/>
                </a:lnTo>
                <a:lnTo>
                  <a:pt x="1213274" y="1485595"/>
                </a:lnTo>
                <a:lnTo>
                  <a:pt x="1171472" y="1509196"/>
                </a:lnTo>
                <a:lnTo>
                  <a:pt x="1128408" y="1530177"/>
                </a:lnTo>
                <a:lnTo>
                  <a:pt x="1084181" y="1548496"/>
                </a:lnTo>
                <a:lnTo>
                  <a:pt x="1038895" y="1564112"/>
                </a:lnTo>
                <a:lnTo>
                  <a:pt x="992648" y="1576982"/>
                </a:lnTo>
                <a:lnTo>
                  <a:pt x="945543" y="1587065"/>
                </a:lnTo>
                <a:lnTo>
                  <a:pt x="897681" y="1594319"/>
                </a:lnTo>
                <a:lnTo>
                  <a:pt x="849162" y="1598702"/>
                </a:lnTo>
                <a:lnTo>
                  <a:pt x="800088" y="1600173"/>
                </a:lnTo>
                <a:close/>
              </a:path>
              <a:path w="1600200" h="1600200">
                <a:moveTo>
                  <a:pt x="1459121" y="1254113"/>
                </a:moveTo>
                <a:lnTo>
                  <a:pt x="1395560" y="1254113"/>
                </a:lnTo>
                <a:lnTo>
                  <a:pt x="1424006" y="1214344"/>
                </a:lnTo>
                <a:lnTo>
                  <a:pt x="1449670" y="1173005"/>
                </a:lnTo>
                <a:lnTo>
                  <a:pt x="1472502" y="1130217"/>
                </a:lnTo>
                <a:lnTo>
                  <a:pt x="1492452" y="1086097"/>
                </a:lnTo>
                <a:lnTo>
                  <a:pt x="1509470" y="1040765"/>
                </a:lnTo>
                <a:lnTo>
                  <a:pt x="1523506" y="994339"/>
                </a:lnTo>
                <a:lnTo>
                  <a:pt x="1534510" y="946939"/>
                </a:lnTo>
                <a:lnTo>
                  <a:pt x="1542432" y="898685"/>
                </a:lnTo>
                <a:lnTo>
                  <a:pt x="1547222" y="849694"/>
                </a:lnTo>
                <a:lnTo>
                  <a:pt x="1548829" y="800086"/>
                </a:lnTo>
                <a:lnTo>
                  <a:pt x="1547215" y="750356"/>
                </a:lnTo>
                <a:lnTo>
                  <a:pt x="1542405" y="701246"/>
                </a:lnTo>
                <a:lnTo>
                  <a:pt x="1534450" y="652874"/>
                </a:lnTo>
                <a:lnTo>
                  <a:pt x="1523399" y="605363"/>
                </a:lnTo>
                <a:lnTo>
                  <a:pt x="1509303" y="558831"/>
                </a:lnTo>
                <a:lnTo>
                  <a:pt x="1492210" y="513399"/>
                </a:lnTo>
                <a:lnTo>
                  <a:pt x="1472171" y="469188"/>
                </a:lnTo>
                <a:lnTo>
                  <a:pt x="1449236" y="426317"/>
                </a:lnTo>
                <a:lnTo>
                  <a:pt x="1423454" y="384907"/>
                </a:lnTo>
                <a:lnTo>
                  <a:pt x="1394875" y="345078"/>
                </a:lnTo>
                <a:lnTo>
                  <a:pt x="1363550" y="306951"/>
                </a:lnTo>
                <a:lnTo>
                  <a:pt x="1329527" y="270645"/>
                </a:lnTo>
                <a:lnTo>
                  <a:pt x="1293222" y="236622"/>
                </a:lnTo>
                <a:lnTo>
                  <a:pt x="1255095" y="205296"/>
                </a:lnTo>
                <a:lnTo>
                  <a:pt x="1215266" y="176718"/>
                </a:lnTo>
                <a:lnTo>
                  <a:pt x="1173856" y="150936"/>
                </a:lnTo>
                <a:lnTo>
                  <a:pt x="1130986" y="128000"/>
                </a:lnTo>
                <a:lnTo>
                  <a:pt x="1086774" y="107961"/>
                </a:lnTo>
                <a:lnTo>
                  <a:pt x="1041343" y="90869"/>
                </a:lnTo>
                <a:lnTo>
                  <a:pt x="994811" y="76772"/>
                </a:lnTo>
                <a:lnTo>
                  <a:pt x="947299" y="65722"/>
                </a:lnTo>
                <a:lnTo>
                  <a:pt x="898928" y="57767"/>
                </a:lnTo>
                <a:lnTo>
                  <a:pt x="849817" y="52957"/>
                </a:lnTo>
                <a:lnTo>
                  <a:pt x="800088" y="51343"/>
                </a:lnTo>
                <a:lnTo>
                  <a:pt x="1083213" y="51343"/>
                </a:lnTo>
                <a:lnTo>
                  <a:pt x="1128408" y="69996"/>
                </a:lnTo>
                <a:lnTo>
                  <a:pt x="1171472" y="90977"/>
                </a:lnTo>
                <a:lnTo>
                  <a:pt x="1213274" y="114578"/>
                </a:lnTo>
                <a:lnTo>
                  <a:pt x="1253712" y="140756"/>
                </a:lnTo>
                <a:lnTo>
                  <a:pt x="1292685" y="169471"/>
                </a:lnTo>
                <a:lnTo>
                  <a:pt x="1330092" y="200679"/>
                </a:lnTo>
                <a:lnTo>
                  <a:pt x="1365832" y="234340"/>
                </a:lnTo>
                <a:lnTo>
                  <a:pt x="1399493" y="270080"/>
                </a:lnTo>
                <a:lnTo>
                  <a:pt x="1430702" y="307487"/>
                </a:lnTo>
                <a:lnTo>
                  <a:pt x="1459417" y="346461"/>
                </a:lnTo>
                <a:lnTo>
                  <a:pt x="1485595" y="386899"/>
                </a:lnTo>
                <a:lnTo>
                  <a:pt x="1509196" y="428701"/>
                </a:lnTo>
                <a:lnTo>
                  <a:pt x="1530177" y="471766"/>
                </a:lnTo>
                <a:lnTo>
                  <a:pt x="1548496" y="515992"/>
                </a:lnTo>
                <a:lnTo>
                  <a:pt x="1564112" y="561279"/>
                </a:lnTo>
                <a:lnTo>
                  <a:pt x="1576982" y="607526"/>
                </a:lnTo>
                <a:lnTo>
                  <a:pt x="1587065" y="654631"/>
                </a:lnTo>
                <a:lnTo>
                  <a:pt x="1594319" y="702494"/>
                </a:lnTo>
                <a:lnTo>
                  <a:pt x="1598702" y="751012"/>
                </a:lnTo>
                <a:lnTo>
                  <a:pt x="1600173" y="800086"/>
                </a:lnTo>
                <a:lnTo>
                  <a:pt x="1598702" y="849160"/>
                </a:lnTo>
                <a:lnTo>
                  <a:pt x="1594319" y="897679"/>
                </a:lnTo>
                <a:lnTo>
                  <a:pt x="1587065" y="945541"/>
                </a:lnTo>
                <a:lnTo>
                  <a:pt x="1576982" y="992646"/>
                </a:lnTo>
                <a:lnTo>
                  <a:pt x="1564112" y="1038893"/>
                </a:lnTo>
                <a:lnTo>
                  <a:pt x="1548496" y="1084180"/>
                </a:lnTo>
                <a:lnTo>
                  <a:pt x="1530177" y="1128406"/>
                </a:lnTo>
                <a:lnTo>
                  <a:pt x="1509196" y="1171471"/>
                </a:lnTo>
                <a:lnTo>
                  <a:pt x="1485595" y="1213273"/>
                </a:lnTo>
                <a:lnTo>
                  <a:pt x="1459417" y="1253712"/>
                </a:lnTo>
                <a:lnTo>
                  <a:pt x="1459121" y="1254113"/>
                </a:lnTo>
                <a:close/>
              </a:path>
              <a:path w="1600200" h="1600200">
                <a:moveTo>
                  <a:pt x="800088" y="1035974"/>
                </a:moveTo>
                <a:lnTo>
                  <a:pt x="753389" y="1033064"/>
                </a:lnTo>
                <a:lnTo>
                  <a:pt x="708402" y="1024569"/>
                </a:lnTo>
                <a:lnTo>
                  <a:pt x="665481" y="1010840"/>
                </a:lnTo>
                <a:lnTo>
                  <a:pt x="624976" y="992230"/>
                </a:lnTo>
                <a:lnTo>
                  <a:pt x="587240" y="969090"/>
                </a:lnTo>
                <a:lnTo>
                  <a:pt x="552626" y="941774"/>
                </a:lnTo>
                <a:lnTo>
                  <a:pt x="521484" y="910632"/>
                </a:lnTo>
                <a:lnTo>
                  <a:pt x="494168" y="876017"/>
                </a:lnTo>
                <a:lnTo>
                  <a:pt x="471028" y="838282"/>
                </a:lnTo>
                <a:lnTo>
                  <a:pt x="452418" y="797777"/>
                </a:lnTo>
                <a:lnTo>
                  <a:pt x="438689" y="754856"/>
                </a:lnTo>
                <a:lnTo>
                  <a:pt x="430194" y="709869"/>
                </a:lnTo>
                <a:lnTo>
                  <a:pt x="427284" y="663171"/>
                </a:lnTo>
                <a:lnTo>
                  <a:pt x="430194" y="616472"/>
                </a:lnTo>
                <a:lnTo>
                  <a:pt x="438689" y="571486"/>
                </a:lnTo>
                <a:lnTo>
                  <a:pt x="452418" y="528564"/>
                </a:lnTo>
                <a:lnTo>
                  <a:pt x="471028" y="488060"/>
                </a:lnTo>
                <a:lnTo>
                  <a:pt x="494168" y="450324"/>
                </a:lnTo>
                <a:lnTo>
                  <a:pt x="521484" y="415710"/>
                </a:lnTo>
                <a:lnTo>
                  <a:pt x="552626" y="384568"/>
                </a:lnTo>
                <a:lnTo>
                  <a:pt x="587240" y="357252"/>
                </a:lnTo>
                <a:lnTo>
                  <a:pt x="624976" y="334113"/>
                </a:lnTo>
                <a:lnTo>
                  <a:pt x="665481" y="315503"/>
                </a:lnTo>
                <a:lnTo>
                  <a:pt x="708402" y="301774"/>
                </a:lnTo>
                <a:lnTo>
                  <a:pt x="753389" y="293278"/>
                </a:lnTo>
                <a:lnTo>
                  <a:pt x="800088" y="290368"/>
                </a:lnTo>
                <a:lnTo>
                  <a:pt x="846787" y="293278"/>
                </a:lnTo>
                <a:lnTo>
                  <a:pt x="891773" y="301774"/>
                </a:lnTo>
                <a:lnTo>
                  <a:pt x="934695" y="315503"/>
                </a:lnTo>
                <a:lnTo>
                  <a:pt x="975199" y="334113"/>
                </a:lnTo>
                <a:lnTo>
                  <a:pt x="1012935" y="357252"/>
                </a:lnTo>
                <a:lnTo>
                  <a:pt x="1047549" y="384568"/>
                </a:lnTo>
                <a:lnTo>
                  <a:pt x="1078690" y="415710"/>
                </a:lnTo>
                <a:lnTo>
                  <a:pt x="1106007" y="450324"/>
                </a:lnTo>
                <a:lnTo>
                  <a:pt x="1129146" y="488060"/>
                </a:lnTo>
                <a:lnTo>
                  <a:pt x="1147756" y="528564"/>
                </a:lnTo>
                <a:lnTo>
                  <a:pt x="1161485" y="571486"/>
                </a:lnTo>
                <a:lnTo>
                  <a:pt x="1169980" y="616472"/>
                </a:lnTo>
                <a:lnTo>
                  <a:pt x="1172890" y="663171"/>
                </a:lnTo>
                <a:lnTo>
                  <a:pt x="1169980" y="709869"/>
                </a:lnTo>
                <a:lnTo>
                  <a:pt x="1161485" y="754856"/>
                </a:lnTo>
                <a:lnTo>
                  <a:pt x="1147756" y="797777"/>
                </a:lnTo>
                <a:lnTo>
                  <a:pt x="1129146" y="838282"/>
                </a:lnTo>
                <a:lnTo>
                  <a:pt x="1106007" y="876017"/>
                </a:lnTo>
                <a:lnTo>
                  <a:pt x="1078690" y="910632"/>
                </a:lnTo>
                <a:lnTo>
                  <a:pt x="1047549" y="941774"/>
                </a:lnTo>
                <a:lnTo>
                  <a:pt x="1012935" y="969090"/>
                </a:lnTo>
                <a:lnTo>
                  <a:pt x="975199" y="992230"/>
                </a:lnTo>
                <a:lnTo>
                  <a:pt x="934695" y="1010840"/>
                </a:lnTo>
                <a:lnTo>
                  <a:pt x="891773" y="1024569"/>
                </a:lnTo>
                <a:lnTo>
                  <a:pt x="846787" y="1033064"/>
                </a:lnTo>
                <a:lnTo>
                  <a:pt x="800088" y="1035974"/>
                </a:lnTo>
                <a:close/>
              </a:path>
              <a:path w="1600200" h="1600200">
                <a:moveTo>
                  <a:pt x="1395559" y="1254112"/>
                </a:moveTo>
                <a:lnTo>
                  <a:pt x="204611" y="1254112"/>
                </a:lnTo>
                <a:lnTo>
                  <a:pt x="236419" y="1214794"/>
                </a:lnTo>
                <a:lnTo>
                  <a:pt x="272226" y="1179955"/>
                </a:lnTo>
                <a:lnTo>
                  <a:pt x="311608" y="1149829"/>
                </a:lnTo>
                <a:lnTo>
                  <a:pt x="354138" y="1124653"/>
                </a:lnTo>
                <a:lnTo>
                  <a:pt x="399390" y="1104662"/>
                </a:lnTo>
                <a:lnTo>
                  <a:pt x="446939" y="1090092"/>
                </a:lnTo>
                <a:lnTo>
                  <a:pt x="496358" y="1081176"/>
                </a:lnTo>
                <a:lnTo>
                  <a:pt x="547221" y="1078152"/>
                </a:lnTo>
                <a:lnTo>
                  <a:pt x="1052953" y="1078152"/>
                </a:lnTo>
                <a:lnTo>
                  <a:pt x="1103816" y="1081176"/>
                </a:lnTo>
                <a:lnTo>
                  <a:pt x="1153234" y="1090092"/>
                </a:lnTo>
                <a:lnTo>
                  <a:pt x="1200783" y="1104662"/>
                </a:lnTo>
                <a:lnTo>
                  <a:pt x="1246035" y="1124653"/>
                </a:lnTo>
                <a:lnTo>
                  <a:pt x="1288565" y="1149830"/>
                </a:lnTo>
                <a:lnTo>
                  <a:pt x="1327946" y="1179955"/>
                </a:lnTo>
                <a:lnTo>
                  <a:pt x="1363753" y="1214795"/>
                </a:lnTo>
                <a:lnTo>
                  <a:pt x="1395559" y="12541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043945" y="3656655"/>
            <a:ext cx="1332230" cy="1580515"/>
          </a:xfrm>
          <a:custGeom>
            <a:avLst/>
            <a:gdLst/>
            <a:ahLst/>
            <a:cxnLst/>
            <a:rect l="l" t="t" r="r" b="b"/>
            <a:pathLst>
              <a:path w="1332229" h="1580514">
                <a:moveTo>
                  <a:pt x="1282584" y="1580134"/>
                </a:moveTo>
                <a:lnTo>
                  <a:pt x="52707" y="1580134"/>
                </a:lnTo>
                <a:lnTo>
                  <a:pt x="32197" y="1575993"/>
                </a:lnTo>
                <a:lnTo>
                  <a:pt x="15443" y="1564701"/>
                </a:lnTo>
                <a:lnTo>
                  <a:pt x="4144" y="1547958"/>
                </a:lnTo>
                <a:lnTo>
                  <a:pt x="0" y="1527463"/>
                </a:lnTo>
                <a:lnTo>
                  <a:pt x="0" y="52671"/>
                </a:lnTo>
                <a:lnTo>
                  <a:pt x="4144" y="32175"/>
                </a:lnTo>
                <a:lnTo>
                  <a:pt x="15443" y="15432"/>
                </a:lnTo>
                <a:lnTo>
                  <a:pt x="32197" y="4141"/>
                </a:lnTo>
                <a:lnTo>
                  <a:pt x="52707" y="0"/>
                </a:lnTo>
                <a:lnTo>
                  <a:pt x="667646" y="0"/>
                </a:lnTo>
                <a:lnTo>
                  <a:pt x="704910" y="15432"/>
                </a:lnTo>
                <a:lnTo>
                  <a:pt x="720353" y="52671"/>
                </a:lnTo>
                <a:lnTo>
                  <a:pt x="704910" y="89909"/>
                </a:lnTo>
                <a:lnTo>
                  <a:pt x="667646" y="105342"/>
                </a:lnTo>
                <a:lnTo>
                  <a:pt x="105415" y="105342"/>
                </a:lnTo>
                <a:lnTo>
                  <a:pt x="105415" y="1474792"/>
                </a:lnTo>
                <a:lnTo>
                  <a:pt x="1331760" y="1474792"/>
                </a:lnTo>
                <a:lnTo>
                  <a:pt x="1331760" y="1544929"/>
                </a:lnTo>
                <a:lnTo>
                  <a:pt x="1331148" y="1547958"/>
                </a:lnTo>
                <a:lnTo>
                  <a:pt x="1319848" y="1564701"/>
                </a:lnTo>
                <a:lnTo>
                  <a:pt x="1303094" y="1575993"/>
                </a:lnTo>
                <a:lnTo>
                  <a:pt x="1282584" y="1580134"/>
                </a:lnTo>
                <a:close/>
              </a:path>
              <a:path w="1332229" h="1580514">
                <a:moveTo>
                  <a:pt x="526832" y="984134"/>
                </a:moveTo>
                <a:lnTo>
                  <a:pt x="487333" y="968727"/>
                </a:lnTo>
                <a:lnTo>
                  <a:pt x="471938" y="929256"/>
                </a:lnTo>
                <a:lnTo>
                  <a:pt x="474578" y="914845"/>
                </a:lnTo>
                <a:lnTo>
                  <a:pt x="551742" y="683618"/>
                </a:lnTo>
                <a:lnTo>
                  <a:pt x="897326" y="335567"/>
                </a:lnTo>
                <a:lnTo>
                  <a:pt x="1083666" y="149375"/>
                </a:lnTo>
                <a:lnTo>
                  <a:pt x="1120910" y="133929"/>
                </a:lnTo>
                <a:lnTo>
                  <a:pt x="1140746" y="137791"/>
                </a:lnTo>
                <a:lnTo>
                  <a:pt x="1158194" y="149375"/>
                </a:lnTo>
                <a:lnTo>
                  <a:pt x="1269987" y="261090"/>
                </a:lnTo>
                <a:lnTo>
                  <a:pt x="1120930" y="261090"/>
                </a:lnTo>
                <a:lnTo>
                  <a:pt x="1083666" y="298329"/>
                </a:lnTo>
                <a:lnTo>
                  <a:pt x="1158194" y="372859"/>
                </a:lnTo>
                <a:lnTo>
                  <a:pt x="1009138" y="372859"/>
                </a:lnTo>
                <a:lnTo>
                  <a:pt x="645192" y="736500"/>
                </a:lnTo>
                <a:lnTo>
                  <a:pt x="607928" y="848216"/>
                </a:lnTo>
                <a:lnTo>
                  <a:pt x="831566" y="848216"/>
                </a:lnTo>
                <a:lnTo>
                  <a:pt x="779702" y="900044"/>
                </a:lnTo>
                <a:lnTo>
                  <a:pt x="772639" y="904416"/>
                </a:lnTo>
                <a:lnTo>
                  <a:pt x="541253" y="981474"/>
                </a:lnTo>
                <a:lnTo>
                  <a:pt x="526832" y="984134"/>
                </a:lnTo>
                <a:close/>
              </a:path>
              <a:path w="1332229" h="1580514">
                <a:moveTo>
                  <a:pt x="831566" y="848216"/>
                </a:moveTo>
                <a:lnTo>
                  <a:pt x="607928" y="848216"/>
                </a:lnTo>
                <a:lnTo>
                  <a:pt x="719773" y="810977"/>
                </a:lnTo>
                <a:lnTo>
                  <a:pt x="1083666" y="447336"/>
                </a:lnTo>
                <a:lnTo>
                  <a:pt x="1009138" y="372859"/>
                </a:lnTo>
                <a:lnTo>
                  <a:pt x="1158194" y="372859"/>
                </a:lnTo>
                <a:lnTo>
                  <a:pt x="1195459" y="335567"/>
                </a:lnTo>
                <a:lnTo>
                  <a:pt x="1120930" y="261090"/>
                </a:lnTo>
                <a:lnTo>
                  <a:pt x="1269987" y="261090"/>
                </a:lnTo>
                <a:lnTo>
                  <a:pt x="1307251" y="298329"/>
                </a:lnTo>
                <a:lnTo>
                  <a:pt x="1318844" y="315766"/>
                </a:lnTo>
                <a:lnTo>
                  <a:pt x="1322708" y="335594"/>
                </a:lnTo>
                <a:lnTo>
                  <a:pt x="1318844" y="355421"/>
                </a:lnTo>
                <a:lnTo>
                  <a:pt x="1307251" y="372859"/>
                </a:lnTo>
                <a:lnTo>
                  <a:pt x="831566" y="848216"/>
                </a:lnTo>
                <a:close/>
              </a:path>
              <a:path w="1332229" h="1580514">
                <a:moveTo>
                  <a:pt x="1331760" y="1474792"/>
                </a:moveTo>
                <a:lnTo>
                  <a:pt x="1229877" y="1474792"/>
                </a:lnTo>
                <a:lnTo>
                  <a:pt x="1229877" y="790067"/>
                </a:lnTo>
                <a:lnTo>
                  <a:pt x="1234021" y="769571"/>
                </a:lnTo>
                <a:lnTo>
                  <a:pt x="1245320" y="752828"/>
                </a:lnTo>
                <a:lnTo>
                  <a:pt x="1262074" y="741537"/>
                </a:lnTo>
                <a:lnTo>
                  <a:pt x="1282584" y="737396"/>
                </a:lnTo>
                <a:lnTo>
                  <a:pt x="1303094" y="741537"/>
                </a:lnTo>
                <a:lnTo>
                  <a:pt x="1319848" y="752828"/>
                </a:lnTo>
                <a:lnTo>
                  <a:pt x="1331148" y="769571"/>
                </a:lnTo>
                <a:lnTo>
                  <a:pt x="1331760" y="772600"/>
                </a:lnTo>
                <a:lnTo>
                  <a:pt x="1331760" y="1474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266417" y="650323"/>
            <a:ext cx="9483090" cy="26879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846705" marR="5080" indent="-2834640">
              <a:lnSpc>
                <a:spcPct val="100600"/>
              </a:lnSpc>
              <a:spcBef>
                <a:spcPts val="55"/>
              </a:spcBef>
            </a:pPr>
            <a:r>
              <a:rPr sz="8700" spc="225" dirty="0">
                <a:solidFill>
                  <a:srgbClr val="FFFFFF"/>
                </a:solidFill>
              </a:rPr>
              <a:t>PROTECCIÓN</a:t>
            </a:r>
            <a:r>
              <a:rPr sz="8700" spc="100" dirty="0">
                <a:solidFill>
                  <a:srgbClr val="FFFFFF"/>
                </a:solidFill>
              </a:rPr>
              <a:t> </a:t>
            </a:r>
            <a:r>
              <a:rPr sz="8700" spc="-270" dirty="0">
                <a:solidFill>
                  <a:srgbClr val="FFFFFF"/>
                </a:solidFill>
              </a:rPr>
              <a:t>DE </a:t>
            </a:r>
            <a:r>
              <a:rPr sz="8700" spc="-2400" dirty="0">
                <a:solidFill>
                  <a:srgbClr val="FFFFFF"/>
                </a:solidFill>
              </a:rPr>
              <a:t> </a:t>
            </a:r>
            <a:r>
              <a:rPr sz="8700" spc="-130" dirty="0">
                <a:solidFill>
                  <a:srgbClr val="FFFFFF"/>
                </a:solidFill>
              </a:rPr>
              <a:t>DATOS</a:t>
            </a:r>
            <a:endParaRPr sz="8700"/>
          </a:p>
        </p:txBody>
      </p: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3816" y="6346051"/>
            <a:ext cx="85725" cy="8572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3816" y="7108052"/>
            <a:ext cx="85725" cy="85724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3241325" y="5448610"/>
            <a:ext cx="3571875" cy="2995295"/>
          </a:xfrm>
          <a:prstGeom prst="rect">
            <a:avLst/>
          </a:prstGeom>
        </p:spPr>
        <p:txBody>
          <a:bodyPr vert="horz" wrap="square" lIns="0" tIns="208915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1645"/>
              </a:spcBef>
            </a:pPr>
            <a:r>
              <a:rPr sz="2200" b="1" spc="130" dirty="0">
                <a:latin typeface="Trebuchet MS"/>
                <a:cs typeface="Trebuchet MS"/>
              </a:rPr>
              <a:t>DATOS</a:t>
            </a:r>
            <a:r>
              <a:rPr sz="2200" b="1" spc="-160" dirty="0">
                <a:latin typeface="Trebuchet MS"/>
                <a:cs typeface="Trebuchet MS"/>
              </a:rPr>
              <a:t> </a:t>
            </a:r>
            <a:r>
              <a:rPr sz="2200" b="1" spc="95" dirty="0">
                <a:latin typeface="Trebuchet MS"/>
                <a:cs typeface="Trebuchet MS"/>
              </a:rPr>
              <a:t>PERSONALES</a:t>
            </a:r>
            <a:endParaRPr sz="2200">
              <a:latin typeface="Trebuchet MS"/>
              <a:cs typeface="Trebuchet MS"/>
            </a:endParaRPr>
          </a:p>
          <a:p>
            <a:pPr marL="12700" marR="213995">
              <a:lnSpc>
                <a:spcPct val="113599"/>
              </a:lnSpc>
              <a:spcBef>
                <a:spcPts val="1195"/>
              </a:spcBef>
            </a:pPr>
            <a:r>
              <a:rPr sz="2200" spc="105" dirty="0">
                <a:solidFill>
                  <a:srgbClr val="FFFFFF"/>
                </a:solidFill>
                <a:latin typeface="Trebuchet MS"/>
                <a:cs typeface="Trebuchet MS"/>
              </a:rPr>
              <a:t>Datos</a:t>
            </a:r>
            <a:r>
              <a:rPr sz="22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Trebuchet MS"/>
                <a:cs typeface="Trebuchet MS"/>
              </a:rPr>
              <a:t>utilizados</a:t>
            </a:r>
            <a:r>
              <a:rPr sz="22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75" dirty="0">
                <a:solidFill>
                  <a:srgbClr val="FFFFFF"/>
                </a:solidFill>
                <a:latin typeface="Trebuchet MS"/>
                <a:cs typeface="Trebuchet MS"/>
              </a:rPr>
              <a:t>solo</a:t>
            </a:r>
            <a:r>
              <a:rPr sz="22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45" dirty="0">
                <a:solidFill>
                  <a:srgbClr val="FFFFFF"/>
                </a:solidFill>
                <a:latin typeface="Trebuchet MS"/>
                <a:cs typeface="Trebuchet MS"/>
              </a:rPr>
              <a:t>para </a:t>
            </a:r>
            <a:r>
              <a:rPr sz="2200" spc="-6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45" dirty="0">
                <a:solidFill>
                  <a:srgbClr val="FFFFFF"/>
                </a:solidFill>
                <a:latin typeface="Trebuchet MS"/>
                <a:cs typeface="Trebuchet MS"/>
              </a:rPr>
              <a:t>gestionar</a:t>
            </a:r>
            <a:r>
              <a:rPr sz="22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el</a:t>
            </a:r>
            <a:r>
              <a:rPr sz="22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Trebuchet MS"/>
                <a:cs typeface="Trebuchet MS"/>
              </a:rPr>
              <a:t>concurso.</a:t>
            </a:r>
            <a:endParaRPr sz="2200">
              <a:latin typeface="Trebuchet MS"/>
              <a:cs typeface="Trebuchet MS"/>
            </a:endParaRPr>
          </a:p>
          <a:p>
            <a:pPr marL="12700" marR="5080">
              <a:lnSpc>
                <a:spcPct val="113599"/>
              </a:lnSpc>
            </a:pPr>
            <a:r>
              <a:rPr sz="2200" spc="100" dirty="0">
                <a:solidFill>
                  <a:srgbClr val="FFFFFF"/>
                </a:solidFill>
                <a:latin typeface="Trebuchet MS"/>
                <a:cs typeface="Trebuchet MS"/>
              </a:rPr>
              <a:t>Derechos </a:t>
            </a:r>
            <a:r>
              <a:rPr sz="2200" spc="110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2200" spc="50" dirty="0">
                <a:solidFill>
                  <a:srgbClr val="FFFFFF"/>
                </a:solidFill>
                <a:latin typeface="Trebuchet MS"/>
                <a:cs typeface="Trebuchet MS"/>
              </a:rPr>
              <a:t>acceso, </a:t>
            </a:r>
            <a:r>
              <a:rPr sz="22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rectificación,</a:t>
            </a:r>
            <a:r>
              <a:rPr sz="22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55" dirty="0">
                <a:solidFill>
                  <a:srgbClr val="FFFFFF"/>
                </a:solidFill>
                <a:latin typeface="Trebuchet MS"/>
                <a:cs typeface="Trebuchet MS"/>
              </a:rPr>
              <a:t>cancelación</a:t>
            </a:r>
            <a:r>
              <a:rPr sz="22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145" dirty="0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sz="2200" spc="-6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85" dirty="0">
                <a:solidFill>
                  <a:srgbClr val="FFFFFF"/>
                </a:solidFill>
                <a:latin typeface="Trebuchet MS"/>
                <a:cs typeface="Trebuchet MS"/>
              </a:rPr>
              <a:t>oposición </a:t>
            </a:r>
            <a:r>
              <a:rPr sz="2200" spc="100" dirty="0">
                <a:solidFill>
                  <a:srgbClr val="FFFFFF"/>
                </a:solidFill>
                <a:latin typeface="Trebuchet MS"/>
                <a:cs typeface="Trebuchet MS"/>
              </a:rPr>
              <a:t>según </a:t>
            </a:r>
            <a:r>
              <a:rPr sz="2200" spc="80" dirty="0">
                <a:solidFill>
                  <a:srgbClr val="FFFFFF"/>
                </a:solidFill>
                <a:latin typeface="Trebuchet MS"/>
                <a:cs typeface="Trebuchet MS"/>
              </a:rPr>
              <a:t>Ley </a:t>
            </a:r>
            <a:r>
              <a:rPr sz="2200" spc="110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220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55" dirty="0">
                <a:solidFill>
                  <a:srgbClr val="FFFFFF"/>
                </a:solidFill>
                <a:latin typeface="Trebuchet MS"/>
                <a:cs typeface="Trebuchet MS"/>
              </a:rPr>
              <a:t>Protección</a:t>
            </a:r>
            <a:r>
              <a:rPr sz="22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11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2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25" dirty="0">
                <a:solidFill>
                  <a:srgbClr val="FFFFFF"/>
                </a:solidFill>
                <a:latin typeface="Trebuchet MS"/>
                <a:cs typeface="Trebuchet MS"/>
              </a:rPr>
              <a:t>Datos.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159173" y="5448610"/>
            <a:ext cx="3442335" cy="2995295"/>
          </a:xfrm>
          <a:prstGeom prst="rect">
            <a:avLst/>
          </a:prstGeom>
        </p:spPr>
        <p:txBody>
          <a:bodyPr vert="horz" wrap="square" lIns="0" tIns="208915" rIns="0" bIns="0" rtlCol="0">
            <a:spAutoFit/>
          </a:bodyPr>
          <a:lstStyle/>
          <a:p>
            <a:pPr marL="660400">
              <a:lnSpc>
                <a:spcPct val="100000"/>
              </a:lnSpc>
              <a:spcBef>
                <a:spcPts val="1645"/>
              </a:spcBef>
            </a:pPr>
            <a:r>
              <a:rPr sz="2200" b="1" spc="120" dirty="0">
                <a:latin typeface="Trebuchet MS"/>
                <a:cs typeface="Trebuchet MS"/>
              </a:rPr>
              <a:t>MISCELÁNEA</a:t>
            </a:r>
            <a:endParaRPr sz="2200">
              <a:latin typeface="Trebuchet MS"/>
              <a:cs typeface="Trebuchet MS"/>
            </a:endParaRPr>
          </a:p>
          <a:p>
            <a:pPr marL="12700" marR="5080">
              <a:lnSpc>
                <a:spcPct val="113599"/>
              </a:lnSpc>
              <a:spcBef>
                <a:spcPts val="1195"/>
              </a:spcBef>
            </a:pPr>
            <a:r>
              <a:rPr sz="2200" spc="80" dirty="0">
                <a:solidFill>
                  <a:srgbClr val="FFFFFF"/>
                </a:solidFill>
                <a:latin typeface="Trebuchet MS"/>
                <a:cs typeface="Trebuchet MS"/>
              </a:rPr>
              <a:t>Aceptación</a:t>
            </a:r>
            <a:r>
              <a:rPr sz="22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11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2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30" dirty="0">
                <a:solidFill>
                  <a:srgbClr val="FFFFFF"/>
                </a:solidFill>
                <a:latin typeface="Trebuchet MS"/>
                <a:cs typeface="Trebuchet MS"/>
              </a:rPr>
              <a:t>las</a:t>
            </a:r>
            <a:r>
              <a:rPr sz="22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135" dirty="0">
                <a:solidFill>
                  <a:srgbClr val="FFFFFF"/>
                </a:solidFill>
                <a:latin typeface="Trebuchet MS"/>
                <a:cs typeface="Trebuchet MS"/>
              </a:rPr>
              <a:t>bases</a:t>
            </a:r>
            <a:r>
              <a:rPr sz="22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145" dirty="0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sz="2200" spc="-6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85" dirty="0">
                <a:solidFill>
                  <a:srgbClr val="FFFFFF"/>
                </a:solidFill>
                <a:latin typeface="Trebuchet MS"/>
                <a:cs typeface="Trebuchet MS"/>
              </a:rPr>
              <a:t>decisiones </a:t>
            </a:r>
            <a:r>
              <a:rPr sz="2200" spc="110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2200" spc="-60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sz="2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organización.</a:t>
            </a:r>
            <a:endParaRPr sz="2200">
              <a:latin typeface="Trebuchet MS"/>
              <a:cs typeface="Trebuchet MS"/>
            </a:endParaRPr>
          </a:p>
          <a:p>
            <a:pPr marL="12700" marR="16510">
              <a:lnSpc>
                <a:spcPct val="113599"/>
              </a:lnSpc>
            </a:pPr>
            <a:r>
              <a:rPr sz="2200" spc="85" dirty="0">
                <a:solidFill>
                  <a:srgbClr val="FFFFFF"/>
                </a:solidFill>
                <a:latin typeface="Trebuchet MS"/>
                <a:cs typeface="Trebuchet MS"/>
              </a:rPr>
              <a:t>Decisiones</a:t>
            </a:r>
            <a:r>
              <a:rPr sz="22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11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2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60" dirty="0">
                <a:solidFill>
                  <a:srgbClr val="FFFFFF"/>
                </a:solidFill>
                <a:latin typeface="Trebuchet MS"/>
                <a:cs typeface="Trebuchet MS"/>
              </a:rPr>
              <a:t>los</a:t>
            </a:r>
            <a:r>
              <a:rPr sz="22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85" dirty="0">
                <a:solidFill>
                  <a:srgbClr val="FFFFFF"/>
                </a:solidFill>
                <a:latin typeface="Trebuchet MS"/>
                <a:cs typeface="Trebuchet MS"/>
              </a:rPr>
              <a:t>comités </a:t>
            </a:r>
            <a:r>
              <a:rPr sz="2200" spc="-6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110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2200" spc="35" dirty="0">
                <a:solidFill>
                  <a:srgbClr val="FFFFFF"/>
                </a:solidFill>
                <a:latin typeface="Trebuchet MS"/>
                <a:cs typeface="Trebuchet MS"/>
              </a:rPr>
              <a:t>evaluación </a:t>
            </a:r>
            <a:r>
              <a:rPr sz="2200" spc="130" dirty="0">
                <a:solidFill>
                  <a:srgbClr val="FFFFFF"/>
                </a:solidFill>
                <a:latin typeface="Trebuchet MS"/>
                <a:cs typeface="Trebuchet MS"/>
              </a:rPr>
              <a:t>son </a:t>
            </a:r>
            <a:r>
              <a:rPr sz="2200" spc="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inapelables.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164105" y="7200900"/>
            <a:ext cx="3124200" cy="3086735"/>
          </a:xfrm>
          <a:custGeom>
            <a:avLst/>
            <a:gdLst/>
            <a:ahLst/>
            <a:cxnLst/>
            <a:rect l="l" t="t" r="r" b="b"/>
            <a:pathLst>
              <a:path w="3124200" h="3086734">
                <a:moveTo>
                  <a:pt x="2593987" y="1050582"/>
                </a:moveTo>
                <a:lnTo>
                  <a:pt x="2556916" y="1050582"/>
                </a:lnTo>
                <a:lnTo>
                  <a:pt x="2556916" y="1519885"/>
                </a:lnTo>
                <a:lnTo>
                  <a:pt x="2593987" y="1519885"/>
                </a:lnTo>
                <a:lnTo>
                  <a:pt x="2593987" y="1050582"/>
                </a:lnTo>
                <a:close/>
              </a:path>
              <a:path w="3124200" h="3086734">
                <a:moveTo>
                  <a:pt x="3123171" y="1050582"/>
                </a:moveTo>
                <a:lnTo>
                  <a:pt x="3085173" y="1050582"/>
                </a:lnTo>
                <a:lnTo>
                  <a:pt x="3085173" y="1519885"/>
                </a:lnTo>
                <a:lnTo>
                  <a:pt x="3123171" y="1519885"/>
                </a:lnTo>
                <a:lnTo>
                  <a:pt x="3123171" y="1050582"/>
                </a:lnTo>
                <a:close/>
              </a:path>
              <a:path w="3124200" h="3086734">
                <a:moveTo>
                  <a:pt x="3123882" y="1013460"/>
                </a:moveTo>
                <a:lnTo>
                  <a:pt x="3123171" y="1013460"/>
                </a:lnTo>
                <a:lnTo>
                  <a:pt x="3123171" y="543826"/>
                </a:lnTo>
                <a:lnTo>
                  <a:pt x="3086100" y="543826"/>
                </a:lnTo>
                <a:lnTo>
                  <a:pt x="3086100" y="1013460"/>
                </a:lnTo>
                <a:lnTo>
                  <a:pt x="2594914" y="1013460"/>
                </a:lnTo>
                <a:lnTo>
                  <a:pt x="2594914" y="543826"/>
                </a:lnTo>
                <a:lnTo>
                  <a:pt x="2557284" y="543826"/>
                </a:lnTo>
                <a:lnTo>
                  <a:pt x="2557284" y="1013460"/>
                </a:lnTo>
                <a:lnTo>
                  <a:pt x="1056500" y="1013460"/>
                </a:lnTo>
                <a:lnTo>
                  <a:pt x="1056500" y="1050290"/>
                </a:lnTo>
                <a:lnTo>
                  <a:pt x="1056500" y="2557792"/>
                </a:lnTo>
                <a:lnTo>
                  <a:pt x="565315" y="2557792"/>
                </a:lnTo>
                <a:lnTo>
                  <a:pt x="565315" y="543560"/>
                </a:lnTo>
                <a:lnTo>
                  <a:pt x="3123171" y="543560"/>
                </a:lnTo>
                <a:lnTo>
                  <a:pt x="3123171" y="506730"/>
                </a:lnTo>
                <a:lnTo>
                  <a:pt x="2594914" y="506730"/>
                </a:lnTo>
                <a:lnTo>
                  <a:pt x="2594914" y="37071"/>
                </a:lnTo>
                <a:lnTo>
                  <a:pt x="2557284" y="37071"/>
                </a:lnTo>
                <a:lnTo>
                  <a:pt x="2557284" y="506730"/>
                </a:lnTo>
                <a:lnTo>
                  <a:pt x="528243" y="506730"/>
                </a:lnTo>
                <a:lnTo>
                  <a:pt x="528243" y="543560"/>
                </a:lnTo>
                <a:lnTo>
                  <a:pt x="528243" y="2557792"/>
                </a:lnTo>
                <a:lnTo>
                  <a:pt x="37071" y="2557792"/>
                </a:lnTo>
                <a:lnTo>
                  <a:pt x="37071" y="36830"/>
                </a:lnTo>
                <a:lnTo>
                  <a:pt x="2594914" y="36830"/>
                </a:lnTo>
                <a:lnTo>
                  <a:pt x="2594914" y="0"/>
                </a:lnTo>
                <a:lnTo>
                  <a:pt x="0" y="0"/>
                </a:lnTo>
                <a:lnTo>
                  <a:pt x="0" y="36830"/>
                </a:lnTo>
                <a:lnTo>
                  <a:pt x="0" y="2557792"/>
                </a:lnTo>
                <a:lnTo>
                  <a:pt x="0" y="2594622"/>
                </a:lnTo>
                <a:lnTo>
                  <a:pt x="528243" y="2594622"/>
                </a:lnTo>
                <a:lnTo>
                  <a:pt x="528243" y="3064522"/>
                </a:lnTo>
                <a:lnTo>
                  <a:pt x="528243" y="3086112"/>
                </a:lnTo>
                <a:lnTo>
                  <a:pt x="3123171" y="3086112"/>
                </a:lnTo>
                <a:lnTo>
                  <a:pt x="3123171" y="3064522"/>
                </a:lnTo>
                <a:lnTo>
                  <a:pt x="565315" y="3064522"/>
                </a:lnTo>
                <a:lnTo>
                  <a:pt x="565315" y="2594622"/>
                </a:lnTo>
                <a:lnTo>
                  <a:pt x="1056500" y="2594622"/>
                </a:lnTo>
                <a:lnTo>
                  <a:pt x="1056500" y="3064052"/>
                </a:lnTo>
                <a:lnTo>
                  <a:pt x="1093571" y="3064052"/>
                </a:lnTo>
                <a:lnTo>
                  <a:pt x="1093571" y="2594622"/>
                </a:lnTo>
                <a:lnTo>
                  <a:pt x="1585302" y="2594622"/>
                </a:lnTo>
                <a:lnTo>
                  <a:pt x="1585302" y="3064052"/>
                </a:lnTo>
                <a:lnTo>
                  <a:pt x="1622374" y="3064052"/>
                </a:lnTo>
                <a:lnTo>
                  <a:pt x="1622374" y="2594622"/>
                </a:lnTo>
                <a:lnTo>
                  <a:pt x="2594356" y="2594622"/>
                </a:lnTo>
                <a:lnTo>
                  <a:pt x="2594356" y="2557792"/>
                </a:lnTo>
                <a:lnTo>
                  <a:pt x="2594356" y="1557032"/>
                </a:lnTo>
                <a:lnTo>
                  <a:pt x="3085541" y="1557032"/>
                </a:lnTo>
                <a:lnTo>
                  <a:pt x="3085541" y="3064052"/>
                </a:lnTo>
                <a:lnTo>
                  <a:pt x="3123171" y="3064052"/>
                </a:lnTo>
                <a:lnTo>
                  <a:pt x="3123171" y="1557032"/>
                </a:lnTo>
                <a:lnTo>
                  <a:pt x="3123882" y="1557032"/>
                </a:lnTo>
                <a:lnTo>
                  <a:pt x="3123882" y="1520202"/>
                </a:lnTo>
                <a:lnTo>
                  <a:pt x="2556916" y="1520202"/>
                </a:lnTo>
                <a:lnTo>
                  <a:pt x="2556916" y="1557032"/>
                </a:lnTo>
                <a:lnTo>
                  <a:pt x="2556916" y="2557792"/>
                </a:lnTo>
                <a:lnTo>
                  <a:pt x="1622374" y="2557792"/>
                </a:lnTo>
                <a:lnTo>
                  <a:pt x="1622374" y="1557032"/>
                </a:lnTo>
                <a:lnTo>
                  <a:pt x="2556916" y="1557032"/>
                </a:lnTo>
                <a:lnTo>
                  <a:pt x="2556916" y="1520202"/>
                </a:lnTo>
                <a:lnTo>
                  <a:pt x="1585302" y="1520202"/>
                </a:lnTo>
                <a:lnTo>
                  <a:pt x="1585302" y="1557032"/>
                </a:lnTo>
                <a:lnTo>
                  <a:pt x="1585302" y="2557792"/>
                </a:lnTo>
                <a:lnTo>
                  <a:pt x="1093571" y="2557792"/>
                </a:lnTo>
                <a:lnTo>
                  <a:pt x="1093571" y="1050290"/>
                </a:lnTo>
                <a:lnTo>
                  <a:pt x="3123882" y="1050290"/>
                </a:lnTo>
                <a:lnTo>
                  <a:pt x="3123882" y="1013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2139270"/>
            <a:ext cx="6800215" cy="8148320"/>
            <a:chOff x="0" y="2139270"/>
            <a:chExt cx="6800215" cy="81483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143500"/>
              <a:ext cx="5615862" cy="51434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99121" y="2139270"/>
              <a:ext cx="1400810" cy="6776720"/>
            </a:xfrm>
            <a:custGeom>
              <a:avLst/>
              <a:gdLst/>
              <a:ahLst/>
              <a:cxnLst/>
              <a:rect l="l" t="t" r="r" b="b"/>
              <a:pathLst>
                <a:path w="1400809" h="6776720">
                  <a:moveTo>
                    <a:pt x="0" y="6776191"/>
                  </a:moveTo>
                  <a:lnTo>
                    <a:pt x="1400485" y="6776191"/>
                  </a:lnTo>
                  <a:lnTo>
                    <a:pt x="1400485" y="0"/>
                  </a:lnTo>
                  <a:lnTo>
                    <a:pt x="0" y="0"/>
                  </a:lnTo>
                  <a:lnTo>
                    <a:pt x="0" y="6776191"/>
                  </a:lnTo>
                  <a:close/>
                </a:path>
              </a:pathLst>
            </a:custGeom>
            <a:solidFill>
              <a:srgbClr val="F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100945" y="-45"/>
            <a:ext cx="9468485" cy="2139315"/>
            <a:chOff x="2828566" y="0"/>
            <a:chExt cx="9468485" cy="2139315"/>
          </a:xfrm>
          <a:solidFill>
            <a:srgbClr val="D74A21"/>
          </a:solidFill>
        </p:grpSpPr>
        <p:sp>
          <p:nvSpPr>
            <p:cNvPr id="8" name="object 8"/>
            <p:cNvSpPr/>
            <p:nvPr/>
          </p:nvSpPr>
          <p:spPr>
            <a:xfrm>
              <a:off x="5399121" y="0"/>
              <a:ext cx="1400810" cy="154305"/>
            </a:xfrm>
            <a:custGeom>
              <a:avLst/>
              <a:gdLst/>
              <a:ahLst/>
              <a:cxnLst/>
              <a:rect l="l" t="t" r="r" b="b"/>
              <a:pathLst>
                <a:path w="1400809" h="154305">
                  <a:moveTo>
                    <a:pt x="0" y="154016"/>
                  </a:moveTo>
                  <a:lnTo>
                    <a:pt x="1400485" y="154016"/>
                  </a:lnTo>
                  <a:lnTo>
                    <a:pt x="1400485" y="0"/>
                  </a:lnTo>
                  <a:lnTo>
                    <a:pt x="0" y="0"/>
                  </a:lnTo>
                  <a:lnTo>
                    <a:pt x="0" y="15401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28566" y="192116"/>
              <a:ext cx="9468485" cy="1947545"/>
            </a:xfrm>
            <a:custGeom>
              <a:avLst/>
              <a:gdLst/>
              <a:ahLst/>
              <a:cxnLst/>
              <a:rect l="l" t="t" r="r" b="b"/>
              <a:pathLst>
                <a:path w="9468485" h="1947545">
                  <a:moveTo>
                    <a:pt x="0" y="1947153"/>
                  </a:moveTo>
                  <a:lnTo>
                    <a:pt x="9468432" y="1947153"/>
                  </a:lnTo>
                  <a:lnTo>
                    <a:pt x="9468432" y="0"/>
                  </a:lnTo>
                  <a:lnTo>
                    <a:pt x="0" y="0"/>
                  </a:lnTo>
                  <a:lnTo>
                    <a:pt x="0" y="194715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28582" y="115916"/>
              <a:ext cx="9467850" cy="76200"/>
            </a:xfrm>
            <a:custGeom>
              <a:avLst/>
              <a:gdLst/>
              <a:ahLst/>
              <a:cxnLst/>
              <a:rect l="l" t="t" r="r" b="b"/>
              <a:pathLst>
                <a:path w="9467850" h="76200">
                  <a:moveTo>
                    <a:pt x="0" y="0"/>
                  </a:moveTo>
                  <a:lnTo>
                    <a:pt x="9467832" y="0"/>
                  </a:lnTo>
                  <a:lnTo>
                    <a:pt x="9467832" y="76199"/>
                  </a:lnTo>
                  <a:lnTo>
                    <a:pt x="0" y="76199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106991" y="2413823"/>
            <a:ext cx="1965960" cy="4102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spc="275" dirty="0">
                <a:latin typeface="Microsoft Sans Serif"/>
                <a:cs typeface="Microsoft Sans Serif"/>
              </a:rPr>
              <a:t>O</a:t>
            </a:r>
            <a:r>
              <a:rPr sz="2500" spc="95" dirty="0">
                <a:latin typeface="Microsoft Sans Serif"/>
                <a:cs typeface="Microsoft Sans Serif"/>
              </a:rPr>
              <a:t>B</a:t>
            </a:r>
            <a:r>
              <a:rPr sz="2500" spc="250" dirty="0">
                <a:latin typeface="Microsoft Sans Serif"/>
                <a:cs typeface="Microsoft Sans Serif"/>
              </a:rPr>
              <a:t>J</a:t>
            </a:r>
            <a:r>
              <a:rPr sz="2500" dirty="0">
                <a:latin typeface="Microsoft Sans Serif"/>
                <a:cs typeface="Microsoft Sans Serif"/>
              </a:rPr>
              <a:t>E</a:t>
            </a:r>
            <a:r>
              <a:rPr sz="2500" spc="130" dirty="0">
                <a:latin typeface="Microsoft Sans Serif"/>
                <a:cs typeface="Microsoft Sans Serif"/>
              </a:rPr>
              <a:t>T</a:t>
            </a:r>
            <a:r>
              <a:rPr sz="2500" spc="135" dirty="0">
                <a:latin typeface="Microsoft Sans Serif"/>
                <a:cs typeface="Microsoft Sans Serif"/>
              </a:rPr>
              <a:t>I</a:t>
            </a:r>
            <a:r>
              <a:rPr sz="2500" spc="260" dirty="0">
                <a:latin typeface="Microsoft Sans Serif"/>
                <a:cs typeface="Microsoft Sans Serif"/>
              </a:rPr>
              <a:t>V</a:t>
            </a:r>
            <a:r>
              <a:rPr sz="2500" spc="275" dirty="0">
                <a:latin typeface="Microsoft Sans Serif"/>
                <a:cs typeface="Microsoft Sans Serif"/>
              </a:rPr>
              <a:t>O</a:t>
            </a:r>
            <a:r>
              <a:rPr sz="2500" spc="-210" dirty="0">
                <a:latin typeface="Microsoft Sans Serif"/>
                <a:cs typeface="Microsoft Sans Serif"/>
              </a:rPr>
              <a:t>S</a:t>
            </a:r>
            <a:endParaRPr sz="25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06991" y="3204973"/>
            <a:ext cx="2713990" cy="4102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spc="95" dirty="0">
                <a:latin typeface="Microsoft Sans Serif"/>
                <a:cs typeface="Microsoft Sans Serif"/>
              </a:rPr>
              <a:t>PARTICIPANTES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06991" y="4033095"/>
            <a:ext cx="2277745" cy="4102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spc="135" dirty="0">
                <a:latin typeface="Microsoft Sans Serif"/>
                <a:cs typeface="Microsoft Sans Serif"/>
              </a:rPr>
              <a:t>I</a:t>
            </a:r>
            <a:r>
              <a:rPr sz="2500" spc="175" dirty="0">
                <a:latin typeface="Microsoft Sans Serif"/>
                <a:cs typeface="Microsoft Sans Serif"/>
              </a:rPr>
              <a:t>N</a:t>
            </a:r>
            <a:r>
              <a:rPr sz="2500" spc="35" dirty="0">
                <a:latin typeface="Microsoft Sans Serif"/>
                <a:cs typeface="Microsoft Sans Serif"/>
              </a:rPr>
              <a:t>S</a:t>
            </a:r>
            <a:r>
              <a:rPr sz="2500" spc="254" dirty="0">
                <a:latin typeface="Microsoft Sans Serif"/>
                <a:cs typeface="Microsoft Sans Serif"/>
              </a:rPr>
              <a:t>C</a:t>
            </a:r>
            <a:r>
              <a:rPr sz="2500" spc="-65" dirty="0">
                <a:latin typeface="Microsoft Sans Serif"/>
                <a:cs typeface="Microsoft Sans Serif"/>
              </a:rPr>
              <a:t>R</a:t>
            </a:r>
            <a:r>
              <a:rPr sz="2500" spc="135" dirty="0">
                <a:latin typeface="Microsoft Sans Serif"/>
                <a:cs typeface="Microsoft Sans Serif"/>
              </a:rPr>
              <a:t>I</a:t>
            </a:r>
            <a:r>
              <a:rPr sz="2500" spc="35" dirty="0">
                <a:latin typeface="Microsoft Sans Serif"/>
                <a:cs typeface="Microsoft Sans Serif"/>
              </a:rPr>
              <a:t>P</a:t>
            </a:r>
            <a:r>
              <a:rPr sz="2500" spc="254" dirty="0">
                <a:latin typeface="Microsoft Sans Serif"/>
                <a:cs typeface="Microsoft Sans Serif"/>
              </a:rPr>
              <a:t>C</a:t>
            </a:r>
            <a:r>
              <a:rPr sz="2500" spc="135" dirty="0">
                <a:latin typeface="Microsoft Sans Serif"/>
                <a:cs typeface="Microsoft Sans Serif"/>
              </a:rPr>
              <a:t>I</a:t>
            </a:r>
            <a:r>
              <a:rPr sz="2500" spc="275" dirty="0">
                <a:latin typeface="Microsoft Sans Serif"/>
                <a:cs typeface="Microsoft Sans Serif"/>
              </a:rPr>
              <a:t>Ó</a:t>
            </a:r>
            <a:r>
              <a:rPr sz="2500" spc="-70" dirty="0">
                <a:latin typeface="Microsoft Sans Serif"/>
                <a:cs typeface="Microsoft Sans Serif"/>
              </a:rPr>
              <a:t>N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06991" y="4861218"/>
            <a:ext cx="1356995" cy="4102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spc="35" dirty="0">
                <a:latin typeface="Microsoft Sans Serif"/>
                <a:cs typeface="Microsoft Sans Serif"/>
              </a:rPr>
              <a:t>P</a:t>
            </a:r>
            <a:r>
              <a:rPr sz="2500" spc="175" dirty="0">
                <a:latin typeface="Microsoft Sans Serif"/>
                <a:cs typeface="Microsoft Sans Serif"/>
              </a:rPr>
              <a:t>L</a:t>
            </a:r>
            <a:r>
              <a:rPr sz="2500" spc="250" dirty="0">
                <a:latin typeface="Microsoft Sans Serif"/>
                <a:cs typeface="Microsoft Sans Serif"/>
              </a:rPr>
              <a:t>A</a:t>
            </a:r>
            <a:r>
              <a:rPr sz="2500" spc="65" dirty="0">
                <a:latin typeface="Microsoft Sans Serif"/>
                <a:cs typeface="Microsoft Sans Serif"/>
              </a:rPr>
              <a:t>Z</a:t>
            </a:r>
            <a:r>
              <a:rPr sz="2500" spc="275" dirty="0">
                <a:latin typeface="Microsoft Sans Serif"/>
                <a:cs typeface="Microsoft Sans Serif"/>
              </a:rPr>
              <a:t>O</a:t>
            </a:r>
            <a:r>
              <a:rPr sz="2500" spc="-210" dirty="0">
                <a:latin typeface="Microsoft Sans Serif"/>
                <a:cs typeface="Microsoft Sans Serif"/>
              </a:rPr>
              <a:t>S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06991" y="5651243"/>
            <a:ext cx="4896485" cy="4102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226310" algn="l"/>
                <a:tab pos="3008630" algn="l"/>
              </a:tabLst>
            </a:pPr>
            <a:r>
              <a:rPr sz="2500" spc="80" dirty="0">
                <a:latin typeface="Microsoft Sans Serif"/>
                <a:cs typeface="Microsoft Sans Serif"/>
              </a:rPr>
              <a:t>REQUISITOS	</a:t>
            </a:r>
            <a:r>
              <a:rPr sz="2500" spc="40" dirty="0">
                <a:latin typeface="Microsoft Sans Serif"/>
                <a:cs typeface="Microsoft Sans Serif"/>
              </a:rPr>
              <a:t>DEL	</a:t>
            </a:r>
            <a:r>
              <a:rPr sz="2500" spc="85" dirty="0">
                <a:latin typeface="Microsoft Sans Serif"/>
                <a:cs typeface="Microsoft Sans Serif"/>
              </a:rPr>
              <a:t>PROYECTO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80523" y="460646"/>
            <a:ext cx="8364855" cy="14224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150" spc="1745" dirty="0">
                <a:latin typeface="Trebuchet MS"/>
                <a:cs typeface="Trebuchet MS"/>
              </a:rPr>
              <a:t>CONTENIDO</a:t>
            </a:r>
            <a:endParaRPr sz="91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65575" y="2043525"/>
            <a:ext cx="830580" cy="6629400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04775" algn="r">
              <a:lnSpc>
                <a:spcPct val="100000"/>
              </a:lnSpc>
              <a:spcBef>
                <a:spcPts val="1800"/>
              </a:spcBef>
            </a:pPr>
            <a:r>
              <a:rPr sz="4250" b="1" spc="-60" dirty="0">
                <a:solidFill>
                  <a:srgbClr val="DD420A"/>
                </a:solidFill>
                <a:latin typeface="Trebuchet MS"/>
                <a:cs typeface="Trebuchet MS"/>
              </a:rPr>
              <a:t>1</a:t>
            </a:r>
            <a:endParaRPr sz="4250" dirty="0">
              <a:latin typeface="Trebuchet MS"/>
              <a:cs typeface="Trebuchet MS"/>
            </a:endParaRPr>
          </a:p>
          <a:p>
            <a:pPr marL="12700" algn="r">
              <a:lnSpc>
                <a:spcPct val="100000"/>
              </a:lnSpc>
              <a:spcBef>
                <a:spcPts val="1705"/>
              </a:spcBef>
            </a:pPr>
            <a:r>
              <a:rPr sz="4250" b="1" spc="725" dirty="0">
                <a:solidFill>
                  <a:srgbClr val="DD420A"/>
                </a:solidFill>
                <a:latin typeface="Trebuchet MS"/>
                <a:cs typeface="Trebuchet MS"/>
              </a:rPr>
              <a:t>2</a:t>
            </a:r>
            <a:endParaRPr sz="4250" dirty="0">
              <a:latin typeface="Trebuchet MS"/>
              <a:cs typeface="Trebuchet MS"/>
            </a:endParaRPr>
          </a:p>
          <a:p>
            <a:pPr marL="36195" algn="r">
              <a:lnSpc>
                <a:spcPct val="100000"/>
              </a:lnSpc>
              <a:spcBef>
                <a:spcPts val="1310"/>
              </a:spcBef>
            </a:pPr>
            <a:r>
              <a:rPr sz="4250" b="1" spc="480" dirty="0">
                <a:solidFill>
                  <a:srgbClr val="DD420A"/>
                </a:solidFill>
                <a:latin typeface="Trebuchet MS"/>
                <a:cs typeface="Trebuchet MS"/>
              </a:rPr>
              <a:t>3</a:t>
            </a:r>
            <a:endParaRPr sz="4250" dirty="0">
              <a:latin typeface="Trebuchet MS"/>
              <a:cs typeface="Trebuchet MS"/>
            </a:endParaRPr>
          </a:p>
          <a:p>
            <a:pPr marL="36195" algn="r">
              <a:lnSpc>
                <a:spcPct val="100000"/>
              </a:lnSpc>
              <a:spcBef>
                <a:spcPts val="1175"/>
              </a:spcBef>
            </a:pPr>
            <a:r>
              <a:rPr sz="4250" b="1" spc="480" dirty="0">
                <a:solidFill>
                  <a:srgbClr val="DD420A"/>
                </a:solidFill>
                <a:latin typeface="Trebuchet MS"/>
                <a:cs typeface="Trebuchet MS"/>
              </a:rPr>
              <a:t>4</a:t>
            </a:r>
            <a:endParaRPr sz="4250" dirty="0">
              <a:latin typeface="Trebuchet MS"/>
              <a:cs typeface="Trebuchet MS"/>
            </a:endParaRPr>
          </a:p>
          <a:p>
            <a:pPr marL="62230" algn="r">
              <a:lnSpc>
                <a:spcPct val="100000"/>
              </a:lnSpc>
              <a:spcBef>
                <a:spcPts val="1140"/>
              </a:spcBef>
            </a:pPr>
            <a:r>
              <a:rPr sz="4250" b="1" spc="425" dirty="0">
                <a:solidFill>
                  <a:srgbClr val="DD420A"/>
                </a:solidFill>
                <a:latin typeface="Trebuchet MS"/>
                <a:cs typeface="Trebuchet MS"/>
              </a:rPr>
              <a:t>5</a:t>
            </a:r>
            <a:endParaRPr sz="4250" dirty="0">
              <a:latin typeface="Trebuchet MS"/>
              <a:cs typeface="Trebuchet MS"/>
            </a:endParaRPr>
          </a:p>
          <a:p>
            <a:pPr marL="49530" algn="r">
              <a:lnSpc>
                <a:spcPct val="100000"/>
              </a:lnSpc>
              <a:spcBef>
                <a:spcPts val="1440"/>
              </a:spcBef>
            </a:pPr>
            <a:r>
              <a:rPr sz="4250" b="1" spc="450" dirty="0">
                <a:solidFill>
                  <a:srgbClr val="DD420A"/>
                </a:solidFill>
                <a:latin typeface="Trebuchet MS"/>
                <a:cs typeface="Trebuchet MS"/>
              </a:rPr>
              <a:t>6</a:t>
            </a:r>
            <a:endParaRPr sz="4250" dirty="0">
              <a:latin typeface="Trebuchet MS"/>
              <a:cs typeface="Trebuchet MS"/>
            </a:endParaRPr>
          </a:p>
          <a:p>
            <a:pPr marL="49530" algn="r">
              <a:lnSpc>
                <a:spcPct val="100000"/>
              </a:lnSpc>
              <a:spcBef>
                <a:spcPts val="1595"/>
              </a:spcBef>
            </a:pPr>
            <a:r>
              <a:rPr sz="4250" b="1" spc="445" dirty="0">
                <a:solidFill>
                  <a:srgbClr val="DD420A"/>
                </a:solidFill>
                <a:latin typeface="Trebuchet MS"/>
                <a:cs typeface="Trebuchet MS"/>
              </a:rPr>
              <a:t>7</a:t>
            </a:r>
            <a:endParaRPr sz="4250" dirty="0">
              <a:latin typeface="Trebuchet MS"/>
              <a:cs typeface="Trebuchet MS"/>
            </a:endParaRPr>
          </a:p>
          <a:p>
            <a:pPr marL="50165" algn="r">
              <a:lnSpc>
                <a:spcPct val="100000"/>
              </a:lnSpc>
              <a:spcBef>
                <a:spcPts val="1125"/>
              </a:spcBef>
            </a:pPr>
            <a:r>
              <a:rPr sz="4250" b="1" spc="440" dirty="0">
                <a:solidFill>
                  <a:srgbClr val="DD420A"/>
                </a:solidFill>
                <a:latin typeface="Trebuchet MS"/>
                <a:cs typeface="Trebuchet MS"/>
              </a:rPr>
              <a:t>8</a:t>
            </a:r>
            <a:endParaRPr sz="4250" dirty="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06991" y="6441265"/>
            <a:ext cx="4872355" cy="4102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967230" algn="l"/>
                <a:tab pos="2550160" algn="l"/>
              </a:tabLst>
            </a:pPr>
            <a:r>
              <a:rPr sz="2500" spc="65" dirty="0">
                <a:latin typeface="Microsoft Sans Serif"/>
                <a:cs typeface="Microsoft Sans Serif"/>
              </a:rPr>
              <a:t>CRITERIOS	</a:t>
            </a:r>
            <a:r>
              <a:rPr sz="2500" spc="-25" dirty="0">
                <a:latin typeface="Microsoft Sans Serif"/>
                <a:cs typeface="Microsoft Sans Serif"/>
              </a:rPr>
              <a:t>DE	</a:t>
            </a:r>
            <a:r>
              <a:rPr sz="2500" spc="175" dirty="0">
                <a:latin typeface="Microsoft Sans Serif"/>
                <a:cs typeface="Microsoft Sans Serif"/>
              </a:rPr>
              <a:t>VALORACIÓN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06991" y="7269388"/>
            <a:ext cx="1552575" cy="4102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spc="65" dirty="0">
                <a:latin typeface="Microsoft Sans Serif"/>
                <a:cs typeface="Microsoft Sans Serif"/>
              </a:rPr>
              <a:t>PREMIOS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06991" y="8036996"/>
            <a:ext cx="4211320" cy="4102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437765" algn="l"/>
                <a:tab pos="3020060" algn="l"/>
              </a:tabLst>
            </a:pPr>
            <a:r>
              <a:rPr sz="2500" spc="35" dirty="0">
                <a:latin typeface="Microsoft Sans Serif"/>
                <a:cs typeface="Microsoft Sans Serif"/>
              </a:rPr>
              <a:t>P</a:t>
            </a:r>
            <a:r>
              <a:rPr sz="2500" spc="-65" dirty="0">
                <a:latin typeface="Microsoft Sans Serif"/>
                <a:cs typeface="Microsoft Sans Serif"/>
              </a:rPr>
              <a:t>R</a:t>
            </a:r>
            <a:r>
              <a:rPr sz="2500" spc="275" dirty="0">
                <a:latin typeface="Microsoft Sans Serif"/>
                <a:cs typeface="Microsoft Sans Serif"/>
              </a:rPr>
              <a:t>O</a:t>
            </a:r>
            <a:r>
              <a:rPr sz="2500" spc="130" dirty="0">
                <a:latin typeface="Microsoft Sans Serif"/>
                <a:cs typeface="Microsoft Sans Serif"/>
              </a:rPr>
              <a:t>T</a:t>
            </a:r>
            <a:r>
              <a:rPr sz="2500" dirty="0">
                <a:latin typeface="Microsoft Sans Serif"/>
                <a:cs typeface="Microsoft Sans Serif"/>
              </a:rPr>
              <a:t>E</a:t>
            </a:r>
            <a:r>
              <a:rPr sz="2500" spc="254" dirty="0">
                <a:latin typeface="Microsoft Sans Serif"/>
                <a:cs typeface="Microsoft Sans Serif"/>
              </a:rPr>
              <a:t>CC</a:t>
            </a:r>
            <a:r>
              <a:rPr sz="2500" spc="135" dirty="0">
                <a:latin typeface="Microsoft Sans Serif"/>
                <a:cs typeface="Microsoft Sans Serif"/>
              </a:rPr>
              <a:t>I</a:t>
            </a:r>
            <a:r>
              <a:rPr sz="2500" spc="275" dirty="0">
                <a:latin typeface="Microsoft Sans Serif"/>
                <a:cs typeface="Microsoft Sans Serif"/>
              </a:rPr>
              <a:t>Ó</a:t>
            </a:r>
            <a:r>
              <a:rPr sz="2500" spc="-70" dirty="0">
                <a:latin typeface="Microsoft Sans Serif"/>
                <a:cs typeface="Microsoft Sans Serif"/>
              </a:rPr>
              <a:t>N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195" dirty="0">
                <a:latin typeface="Microsoft Sans Serif"/>
                <a:cs typeface="Microsoft Sans Serif"/>
              </a:rPr>
              <a:t>D</a:t>
            </a:r>
            <a:r>
              <a:rPr sz="2500" spc="-245" dirty="0">
                <a:latin typeface="Microsoft Sans Serif"/>
                <a:cs typeface="Microsoft Sans Serif"/>
              </a:rPr>
              <a:t>E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195" dirty="0">
                <a:latin typeface="Microsoft Sans Serif"/>
                <a:cs typeface="Microsoft Sans Serif"/>
              </a:rPr>
              <a:t>D</a:t>
            </a:r>
            <a:r>
              <a:rPr sz="2500" spc="250" dirty="0">
                <a:latin typeface="Microsoft Sans Serif"/>
                <a:cs typeface="Microsoft Sans Serif"/>
              </a:rPr>
              <a:t>A</a:t>
            </a:r>
            <a:r>
              <a:rPr sz="2500" spc="130" dirty="0">
                <a:latin typeface="Microsoft Sans Serif"/>
                <a:cs typeface="Microsoft Sans Serif"/>
              </a:rPr>
              <a:t>T</a:t>
            </a:r>
            <a:r>
              <a:rPr sz="2500" spc="275" dirty="0">
                <a:latin typeface="Microsoft Sans Serif"/>
                <a:cs typeface="Microsoft Sans Serif"/>
              </a:rPr>
              <a:t>O</a:t>
            </a:r>
            <a:r>
              <a:rPr sz="2500" spc="-210" dirty="0">
                <a:latin typeface="Microsoft Sans Serif"/>
                <a:cs typeface="Microsoft Sans Serif"/>
              </a:rPr>
              <a:t>S</a:t>
            </a:r>
            <a:endParaRPr sz="2500">
              <a:latin typeface="Microsoft Sans Serif"/>
              <a:cs typeface="Microsoft Sans Serif"/>
            </a:endParaRPr>
          </a:p>
        </p:txBody>
      </p:sp>
      <p:pic>
        <p:nvPicPr>
          <p:cNvPr id="24" name="Imagen 23" descr="Diagrama&#10;&#10;Descripción generada automáticamente">
            <a:extLst>
              <a:ext uri="{FF2B5EF4-FFF2-40B4-BE49-F238E27FC236}">
                <a16:creationId xmlns:a16="http://schemas.microsoft.com/office/drawing/2014/main" id="{F790A0D5-7F6F-9570-1408-D152C719C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266" y="165973"/>
            <a:ext cx="6473570" cy="19758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2829" y="5693878"/>
            <a:ext cx="6865170" cy="459312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38200" y="606944"/>
            <a:ext cx="16426435" cy="9073111"/>
            <a:chOff x="2013965" y="1556789"/>
            <a:chExt cx="14260194" cy="7432675"/>
          </a:xfrm>
        </p:grpSpPr>
        <p:sp>
          <p:nvSpPr>
            <p:cNvPr id="4" name="object 4"/>
            <p:cNvSpPr/>
            <p:nvPr/>
          </p:nvSpPr>
          <p:spPr>
            <a:xfrm>
              <a:off x="2013965" y="1594791"/>
              <a:ext cx="2242820" cy="7394575"/>
            </a:xfrm>
            <a:custGeom>
              <a:avLst/>
              <a:gdLst/>
              <a:ahLst/>
              <a:cxnLst/>
              <a:rect l="l" t="t" r="r" b="b"/>
              <a:pathLst>
                <a:path w="2242820" h="7394575">
                  <a:moveTo>
                    <a:pt x="2242764" y="7394126"/>
                  </a:moveTo>
                  <a:lnTo>
                    <a:pt x="0" y="7394126"/>
                  </a:lnTo>
                  <a:lnTo>
                    <a:pt x="0" y="0"/>
                  </a:lnTo>
                  <a:lnTo>
                    <a:pt x="2242764" y="0"/>
                  </a:lnTo>
                  <a:lnTo>
                    <a:pt x="2242764" y="73941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13965" y="1556789"/>
              <a:ext cx="2238375" cy="76200"/>
            </a:xfrm>
            <a:custGeom>
              <a:avLst/>
              <a:gdLst/>
              <a:ahLst/>
              <a:cxnLst/>
              <a:rect l="l" t="t" r="r" b="b"/>
              <a:pathLst>
                <a:path w="2238375" h="76200">
                  <a:moveTo>
                    <a:pt x="0" y="0"/>
                  </a:moveTo>
                  <a:lnTo>
                    <a:pt x="2238374" y="0"/>
                  </a:lnTo>
                  <a:lnTo>
                    <a:pt x="2238374" y="76199"/>
                  </a:lnTo>
                  <a:lnTo>
                    <a:pt x="0" y="7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80895" y="2232993"/>
              <a:ext cx="13693140" cy="6153785"/>
            </a:xfrm>
            <a:custGeom>
              <a:avLst/>
              <a:gdLst/>
              <a:ahLst/>
              <a:cxnLst/>
              <a:rect l="l" t="t" r="r" b="b"/>
              <a:pathLst>
                <a:path w="13693140" h="6153784">
                  <a:moveTo>
                    <a:pt x="13693137" y="6153244"/>
                  </a:moveTo>
                  <a:lnTo>
                    <a:pt x="0" y="6153244"/>
                  </a:lnTo>
                  <a:lnTo>
                    <a:pt x="0" y="0"/>
                  </a:lnTo>
                  <a:lnTo>
                    <a:pt x="13693137" y="0"/>
                  </a:lnTo>
                  <a:lnTo>
                    <a:pt x="13693137" y="6153244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399825" cy="5718172"/>
          </a:xfrm>
          <a:prstGeom prst="rect">
            <a:avLst/>
          </a:prstGeom>
        </p:spPr>
      </p:pic>
      <p:pic>
        <p:nvPicPr>
          <p:cNvPr id="17" name="Imagen 16" descr="Diagrama&#10;&#10;Descripción generada automáticamente">
            <a:extLst>
              <a:ext uri="{FF2B5EF4-FFF2-40B4-BE49-F238E27FC236}">
                <a16:creationId xmlns:a16="http://schemas.microsoft.com/office/drawing/2014/main" id="{DB7F26ED-8C4A-01DD-EB0D-07985DF81B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432390"/>
            <a:ext cx="7755042" cy="23669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7F79950-FBBF-A51D-378E-43D8ECA36FB6}"/>
              </a:ext>
            </a:extLst>
          </p:cNvPr>
          <p:cNvSpPr txBox="1"/>
          <p:nvPr/>
        </p:nvSpPr>
        <p:spPr>
          <a:xfrm>
            <a:off x="2895600" y="4152900"/>
            <a:ext cx="11887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Si eres estudiante</a:t>
            </a:r>
            <a:r>
              <a:rPr lang="es-ES" sz="2600" b="0" i="0" dirty="0">
                <a:solidFill>
                  <a:srgbClr val="4D5156"/>
                </a:solidFill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🎓</a:t>
            </a:r>
            <a:r>
              <a:rPr lang="es-ES" sz="26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de una carrera económica y tienes una idea</a:t>
            </a:r>
            <a:r>
              <a:rPr lang="es-ES" sz="2600" b="0" i="0" dirty="0">
                <a:solidFill>
                  <a:srgbClr val="4D5156"/>
                </a:solidFill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💡</a:t>
            </a:r>
            <a:r>
              <a:rPr lang="es-ES" sz="26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de negocio innovadora, esta es tu oportunidad. </a:t>
            </a:r>
          </a:p>
          <a:p>
            <a:endParaRPr lang="es-ES" sz="2600" dirty="0">
              <a:solidFill>
                <a:schemeClr val="bg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s-ES" sz="26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Organizado por </a:t>
            </a:r>
            <a:r>
              <a:rPr lang="es-ES" sz="2600" b="1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la Comisión de Jóvenes del Consejo General de Economistas, </a:t>
            </a:r>
            <a:r>
              <a:rPr lang="es-ES" sz="26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el concurso ofrece premios en metálico</a:t>
            </a:r>
            <a:r>
              <a:rPr lang="es-ES" sz="2600" b="0" i="0" dirty="0">
                <a:solidFill>
                  <a:srgbClr val="4D5156"/>
                </a:solidFill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💸</a:t>
            </a:r>
            <a:r>
              <a:rPr lang="es-ES" sz="26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, acceso a cursos gratuitos</a:t>
            </a:r>
            <a:r>
              <a:rPr lang="es-ES" sz="2600" b="0" i="0" dirty="0">
                <a:solidFill>
                  <a:srgbClr val="4D5156"/>
                </a:solidFill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📚</a:t>
            </a:r>
            <a:r>
              <a:rPr lang="es-ES" sz="26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y la posibilidad de presentar tu proyecto</a:t>
            </a:r>
            <a:r>
              <a:rPr lang="es-ES" sz="2600" b="0" i="0" dirty="0">
                <a:solidFill>
                  <a:srgbClr val="4D5156"/>
                </a:solidFill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💼 </a:t>
            </a:r>
            <a:r>
              <a:rPr lang="es-ES" sz="26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 nivel territorial y nacional. </a:t>
            </a:r>
          </a:p>
          <a:p>
            <a:endParaRPr lang="es-ES" sz="2600" dirty="0">
              <a:solidFill>
                <a:schemeClr val="bg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s-ES" sz="26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¡Es el momento de transformar tu visión en realidad y llevar tu idea al siguiente nivel! ¡Inscríbete y demuestra tu potencial como el próximo gran emprendedor!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FBA62E-97E0-EE2B-4E98-7F211E84945B}"/>
              </a:ext>
            </a:extLst>
          </p:cNvPr>
          <p:cNvSpPr txBox="1"/>
          <p:nvPr/>
        </p:nvSpPr>
        <p:spPr>
          <a:xfrm>
            <a:off x="1981200" y="2132352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¡Bienvenidos al </a:t>
            </a:r>
            <a:r>
              <a:rPr lang="es-ES" sz="3200" b="1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Concurso de Jóvenes Emprendedores</a:t>
            </a:r>
            <a:r>
              <a:rPr lang="es-ES" sz="3200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!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63520" y="0"/>
            <a:ext cx="1624478" cy="866366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95925" y="5287921"/>
            <a:ext cx="14918055" cy="1618615"/>
            <a:chOff x="1685207" y="4593713"/>
            <a:chExt cx="14918055" cy="16186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5207" y="4593713"/>
              <a:ext cx="14917560" cy="16180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80918" y="4749494"/>
              <a:ext cx="12080875" cy="1374775"/>
            </a:xfrm>
            <a:custGeom>
              <a:avLst/>
              <a:gdLst/>
              <a:ahLst/>
              <a:cxnLst/>
              <a:rect l="l" t="t" r="r" b="b"/>
              <a:pathLst>
                <a:path w="12080875" h="1374775">
                  <a:moveTo>
                    <a:pt x="286232" y="323494"/>
                  </a:moveTo>
                  <a:lnTo>
                    <a:pt x="243814" y="316572"/>
                  </a:lnTo>
                  <a:lnTo>
                    <a:pt x="214642" y="313880"/>
                  </a:lnTo>
                  <a:lnTo>
                    <a:pt x="209054" y="312978"/>
                  </a:lnTo>
                  <a:lnTo>
                    <a:pt x="173177" y="286829"/>
                  </a:lnTo>
                  <a:lnTo>
                    <a:pt x="168871" y="276339"/>
                  </a:lnTo>
                  <a:lnTo>
                    <a:pt x="164096" y="265264"/>
                  </a:lnTo>
                  <a:lnTo>
                    <a:pt x="159042" y="254317"/>
                  </a:lnTo>
                  <a:lnTo>
                    <a:pt x="153682" y="243522"/>
                  </a:lnTo>
                  <a:lnTo>
                    <a:pt x="148018" y="232867"/>
                  </a:lnTo>
                  <a:lnTo>
                    <a:pt x="145999" y="228815"/>
                  </a:lnTo>
                  <a:lnTo>
                    <a:pt x="143789" y="224701"/>
                  </a:lnTo>
                  <a:lnTo>
                    <a:pt x="141592" y="220484"/>
                  </a:lnTo>
                  <a:lnTo>
                    <a:pt x="128206" y="246811"/>
                  </a:lnTo>
                  <a:lnTo>
                    <a:pt x="122021" y="259181"/>
                  </a:lnTo>
                  <a:lnTo>
                    <a:pt x="116103" y="271437"/>
                  </a:lnTo>
                  <a:lnTo>
                    <a:pt x="110540" y="283692"/>
                  </a:lnTo>
                  <a:lnTo>
                    <a:pt x="107797" y="289636"/>
                  </a:lnTo>
                  <a:lnTo>
                    <a:pt x="57518" y="314350"/>
                  </a:lnTo>
                  <a:lnTo>
                    <a:pt x="0" y="323278"/>
                  </a:lnTo>
                  <a:lnTo>
                    <a:pt x="33032" y="354622"/>
                  </a:lnTo>
                  <a:lnTo>
                    <a:pt x="59042" y="384784"/>
                  </a:lnTo>
                  <a:lnTo>
                    <a:pt x="65671" y="414388"/>
                  </a:lnTo>
                  <a:lnTo>
                    <a:pt x="64135" y="428955"/>
                  </a:lnTo>
                  <a:lnTo>
                    <a:pt x="62204" y="443458"/>
                  </a:lnTo>
                  <a:lnTo>
                    <a:pt x="59893" y="457911"/>
                  </a:lnTo>
                  <a:lnTo>
                    <a:pt x="57200" y="472211"/>
                  </a:lnTo>
                  <a:lnTo>
                    <a:pt x="54317" y="488162"/>
                  </a:lnTo>
                  <a:lnTo>
                    <a:pt x="59232" y="485559"/>
                  </a:lnTo>
                  <a:lnTo>
                    <a:pt x="81165" y="473557"/>
                  </a:lnTo>
                  <a:lnTo>
                    <a:pt x="93929" y="467017"/>
                  </a:lnTo>
                  <a:lnTo>
                    <a:pt x="106895" y="460857"/>
                  </a:lnTo>
                  <a:lnTo>
                    <a:pt x="120040" y="455079"/>
                  </a:lnTo>
                  <a:lnTo>
                    <a:pt x="130657" y="452208"/>
                  </a:lnTo>
                  <a:lnTo>
                    <a:pt x="141274" y="451243"/>
                  </a:lnTo>
                  <a:lnTo>
                    <a:pt x="151904" y="452208"/>
                  </a:lnTo>
                  <a:lnTo>
                    <a:pt x="189014" y="467182"/>
                  </a:lnTo>
                  <a:lnTo>
                    <a:pt x="228371" y="488162"/>
                  </a:lnTo>
                  <a:lnTo>
                    <a:pt x="226936" y="477405"/>
                  </a:lnTo>
                  <a:lnTo>
                    <a:pt x="224650" y="458990"/>
                  </a:lnTo>
                  <a:lnTo>
                    <a:pt x="223443" y="451243"/>
                  </a:lnTo>
                  <a:lnTo>
                    <a:pt x="222605" y="445846"/>
                  </a:lnTo>
                  <a:lnTo>
                    <a:pt x="220154" y="432765"/>
                  </a:lnTo>
                  <a:lnTo>
                    <a:pt x="217284" y="419760"/>
                  </a:lnTo>
                  <a:lnTo>
                    <a:pt x="215938" y="415429"/>
                  </a:lnTo>
                  <a:lnTo>
                    <a:pt x="215290" y="410984"/>
                  </a:lnTo>
                  <a:lnTo>
                    <a:pt x="229971" y="374586"/>
                  </a:lnTo>
                  <a:lnTo>
                    <a:pt x="233692" y="371995"/>
                  </a:lnTo>
                  <a:lnTo>
                    <a:pt x="243687" y="363156"/>
                  </a:lnTo>
                  <a:lnTo>
                    <a:pt x="253707" y="354037"/>
                  </a:lnTo>
                  <a:lnTo>
                    <a:pt x="263842" y="344601"/>
                  </a:lnTo>
                  <a:lnTo>
                    <a:pt x="286232" y="323494"/>
                  </a:lnTo>
                  <a:close/>
                </a:path>
                <a:path w="12080875" h="1374775">
                  <a:moveTo>
                    <a:pt x="777875" y="726452"/>
                  </a:moveTo>
                  <a:lnTo>
                    <a:pt x="772426" y="688352"/>
                  </a:lnTo>
                  <a:lnTo>
                    <a:pt x="756539" y="650252"/>
                  </a:lnTo>
                  <a:lnTo>
                    <a:pt x="749185" y="650252"/>
                  </a:lnTo>
                  <a:lnTo>
                    <a:pt x="740816" y="637552"/>
                  </a:lnTo>
                  <a:lnTo>
                    <a:pt x="731316" y="624852"/>
                  </a:lnTo>
                  <a:lnTo>
                    <a:pt x="721118" y="624852"/>
                  </a:lnTo>
                  <a:lnTo>
                    <a:pt x="710209" y="612152"/>
                  </a:lnTo>
                  <a:lnTo>
                    <a:pt x="698601" y="612152"/>
                  </a:lnTo>
                  <a:lnTo>
                    <a:pt x="686511" y="599452"/>
                  </a:lnTo>
                  <a:lnTo>
                    <a:pt x="610412" y="599452"/>
                  </a:lnTo>
                  <a:lnTo>
                    <a:pt x="598322" y="612152"/>
                  </a:lnTo>
                  <a:lnTo>
                    <a:pt x="586727" y="612152"/>
                  </a:lnTo>
                  <a:lnTo>
                    <a:pt x="575843" y="624852"/>
                  </a:lnTo>
                  <a:lnTo>
                    <a:pt x="565683" y="624852"/>
                  </a:lnTo>
                  <a:lnTo>
                    <a:pt x="556247" y="637552"/>
                  </a:lnTo>
                  <a:lnTo>
                    <a:pt x="550354" y="650252"/>
                  </a:lnTo>
                  <a:lnTo>
                    <a:pt x="545122" y="650252"/>
                  </a:lnTo>
                  <a:lnTo>
                    <a:pt x="535927" y="662952"/>
                  </a:lnTo>
                  <a:lnTo>
                    <a:pt x="532053" y="675652"/>
                  </a:lnTo>
                  <a:lnTo>
                    <a:pt x="525792" y="688352"/>
                  </a:lnTo>
                  <a:lnTo>
                    <a:pt x="523468" y="688352"/>
                  </a:lnTo>
                  <a:lnTo>
                    <a:pt x="520395" y="713752"/>
                  </a:lnTo>
                  <a:lnTo>
                    <a:pt x="519684" y="713752"/>
                  </a:lnTo>
                  <a:lnTo>
                    <a:pt x="519912" y="739152"/>
                  </a:lnTo>
                  <a:lnTo>
                    <a:pt x="520865" y="739152"/>
                  </a:lnTo>
                  <a:lnTo>
                    <a:pt x="524395" y="764552"/>
                  </a:lnTo>
                  <a:lnTo>
                    <a:pt x="526961" y="764552"/>
                  </a:lnTo>
                  <a:lnTo>
                    <a:pt x="533654" y="777252"/>
                  </a:lnTo>
                  <a:lnTo>
                    <a:pt x="537718" y="789952"/>
                  </a:lnTo>
                  <a:lnTo>
                    <a:pt x="547306" y="802652"/>
                  </a:lnTo>
                  <a:lnTo>
                    <a:pt x="552729" y="815352"/>
                  </a:lnTo>
                  <a:lnTo>
                    <a:pt x="558774" y="815352"/>
                  </a:lnTo>
                  <a:lnTo>
                    <a:pt x="568413" y="828052"/>
                  </a:lnTo>
                  <a:lnTo>
                    <a:pt x="578713" y="828052"/>
                  </a:lnTo>
                  <a:lnTo>
                    <a:pt x="589648" y="840752"/>
                  </a:lnTo>
                  <a:lnTo>
                    <a:pt x="613283" y="840752"/>
                  </a:lnTo>
                  <a:lnTo>
                    <a:pt x="625538" y="853452"/>
                  </a:lnTo>
                  <a:lnTo>
                    <a:pt x="683564" y="853452"/>
                  </a:lnTo>
                  <a:lnTo>
                    <a:pt x="691476" y="840752"/>
                  </a:lnTo>
                  <a:lnTo>
                    <a:pt x="714108" y="840752"/>
                  </a:lnTo>
                  <a:lnTo>
                    <a:pt x="727938" y="828052"/>
                  </a:lnTo>
                  <a:lnTo>
                    <a:pt x="734339" y="815352"/>
                  </a:lnTo>
                  <a:lnTo>
                    <a:pt x="746112" y="802652"/>
                  </a:lnTo>
                  <a:lnTo>
                    <a:pt x="751382" y="802652"/>
                  </a:lnTo>
                  <a:lnTo>
                    <a:pt x="760666" y="789952"/>
                  </a:lnTo>
                  <a:lnTo>
                    <a:pt x="764616" y="777252"/>
                  </a:lnTo>
                  <a:lnTo>
                    <a:pt x="771067" y="764552"/>
                  </a:lnTo>
                  <a:lnTo>
                    <a:pt x="773531" y="751852"/>
                  </a:lnTo>
                  <a:lnTo>
                    <a:pt x="776909" y="739152"/>
                  </a:lnTo>
                  <a:lnTo>
                    <a:pt x="777798" y="739152"/>
                  </a:lnTo>
                  <a:lnTo>
                    <a:pt x="777875" y="726452"/>
                  </a:lnTo>
                  <a:close/>
                </a:path>
                <a:path w="12080875" h="1374775">
                  <a:moveTo>
                    <a:pt x="790308" y="154952"/>
                  </a:moveTo>
                  <a:lnTo>
                    <a:pt x="759066" y="142252"/>
                  </a:lnTo>
                  <a:lnTo>
                    <a:pt x="703326" y="142252"/>
                  </a:lnTo>
                  <a:lnTo>
                    <a:pt x="689406" y="129552"/>
                  </a:lnTo>
                  <a:lnTo>
                    <a:pt x="684390" y="116852"/>
                  </a:lnTo>
                  <a:lnTo>
                    <a:pt x="681342" y="116852"/>
                  </a:lnTo>
                  <a:lnTo>
                    <a:pt x="675563" y="104152"/>
                  </a:lnTo>
                  <a:lnTo>
                    <a:pt x="669429" y="91452"/>
                  </a:lnTo>
                  <a:lnTo>
                    <a:pt x="662990" y="78752"/>
                  </a:lnTo>
                  <a:lnTo>
                    <a:pt x="648703" y="53352"/>
                  </a:lnTo>
                  <a:lnTo>
                    <a:pt x="646239" y="53352"/>
                  </a:lnTo>
                  <a:lnTo>
                    <a:pt x="635241" y="78752"/>
                  </a:lnTo>
                  <a:lnTo>
                    <a:pt x="629297" y="78752"/>
                  </a:lnTo>
                  <a:lnTo>
                    <a:pt x="623671" y="91452"/>
                  </a:lnTo>
                  <a:lnTo>
                    <a:pt x="618477" y="104152"/>
                  </a:lnTo>
                  <a:lnTo>
                    <a:pt x="616927" y="116852"/>
                  </a:lnTo>
                  <a:lnTo>
                    <a:pt x="614730" y="116852"/>
                  </a:lnTo>
                  <a:lnTo>
                    <a:pt x="609066" y="129552"/>
                  </a:lnTo>
                  <a:lnTo>
                    <a:pt x="593839" y="129552"/>
                  </a:lnTo>
                  <a:lnTo>
                    <a:pt x="584822" y="142252"/>
                  </a:lnTo>
                  <a:lnTo>
                    <a:pt x="513473" y="142252"/>
                  </a:lnTo>
                  <a:lnTo>
                    <a:pt x="508317" y="154952"/>
                  </a:lnTo>
                  <a:lnTo>
                    <a:pt x="518363" y="154952"/>
                  </a:lnTo>
                  <a:lnTo>
                    <a:pt x="526376" y="167652"/>
                  </a:lnTo>
                  <a:lnTo>
                    <a:pt x="534644" y="180352"/>
                  </a:lnTo>
                  <a:lnTo>
                    <a:pt x="543153" y="180352"/>
                  </a:lnTo>
                  <a:lnTo>
                    <a:pt x="551916" y="193052"/>
                  </a:lnTo>
                  <a:lnTo>
                    <a:pt x="560730" y="193052"/>
                  </a:lnTo>
                  <a:lnTo>
                    <a:pt x="567639" y="205752"/>
                  </a:lnTo>
                  <a:lnTo>
                    <a:pt x="570293" y="218452"/>
                  </a:lnTo>
                  <a:lnTo>
                    <a:pt x="573989" y="218452"/>
                  </a:lnTo>
                  <a:lnTo>
                    <a:pt x="574941" y="231152"/>
                  </a:lnTo>
                  <a:lnTo>
                    <a:pt x="575043" y="243852"/>
                  </a:lnTo>
                  <a:lnTo>
                    <a:pt x="574205" y="243852"/>
                  </a:lnTo>
                  <a:lnTo>
                    <a:pt x="572465" y="256552"/>
                  </a:lnTo>
                  <a:lnTo>
                    <a:pt x="569874" y="269252"/>
                  </a:lnTo>
                  <a:lnTo>
                    <a:pt x="567626" y="281952"/>
                  </a:lnTo>
                  <a:lnTo>
                    <a:pt x="565594" y="281952"/>
                  </a:lnTo>
                  <a:lnTo>
                    <a:pt x="562902" y="307352"/>
                  </a:lnTo>
                  <a:lnTo>
                    <a:pt x="561441" y="320052"/>
                  </a:lnTo>
                  <a:lnTo>
                    <a:pt x="589394" y="294652"/>
                  </a:lnTo>
                  <a:lnTo>
                    <a:pt x="601522" y="294652"/>
                  </a:lnTo>
                  <a:lnTo>
                    <a:pt x="613181" y="281952"/>
                  </a:lnTo>
                  <a:lnTo>
                    <a:pt x="631990" y="281952"/>
                  </a:lnTo>
                  <a:lnTo>
                    <a:pt x="640067" y="269252"/>
                  </a:lnTo>
                  <a:lnTo>
                    <a:pt x="655383" y="269252"/>
                  </a:lnTo>
                  <a:lnTo>
                    <a:pt x="661720" y="281952"/>
                  </a:lnTo>
                  <a:lnTo>
                    <a:pt x="685050" y="281952"/>
                  </a:lnTo>
                  <a:lnTo>
                    <a:pt x="696722" y="294652"/>
                  </a:lnTo>
                  <a:lnTo>
                    <a:pt x="708863" y="294652"/>
                  </a:lnTo>
                  <a:lnTo>
                    <a:pt x="721690" y="307352"/>
                  </a:lnTo>
                  <a:lnTo>
                    <a:pt x="726516" y="307352"/>
                  </a:lnTo>
                  <a:lnTo>
                    <a:pt x="736561" y="320052"/>
                  </a:lnTo>
                  <a:lnTo>
                    <a:pt x="735685" y="307352"/>
                  </a:lnTo>
                  <a:lnTo>
                    <a:pt x="734872" y="307352"/>
                  </a:lnTo>
                  <a:lnTo>
                    <a:pt x="731964" y="281952"/>
                  </a:lnTo>
                  <a:lnTo>
                    <a:pt x="729843" y="269252"/>
                  </a:lnTo>
                  <a:lnTo>
                    <a:pt x="727532" y="256552"/>
                  </a:lnTo>
                  <a:lnTo>
                    <a:pt x="724865" y="243852"/>
                  </a:lnTo>
                  <a:lnTo>
                    <a:pt x="722845" y="243852"/>
                  </a:lnTo>
                  <a:lnTo>
                    <a:pt x="723061" y="231152"/>
                  </a:lnTo>
                  <a:lnTo>
                    <a:pt x="723912" y="218452"/>
                  </a:lnTo>
                  <a:lnTo>
                    <a:pt x="727087" y="218452"/>
                  </a:lnTo>
                  <a:lnTo>
                    <a:pt x="729335" y="205752"/>
                  </a:lnTo>
                  <a:lnTo>
                    <a:pt x="735177" y="205752"/>
                  </a:lnTo>
                  <a:lnTo>
                    <a:pt x="738632" y="193052"/>
                  </a:lnTo>
                  <a:lnTo>
                    <a:pt x="751827" y="193052"/>
                  </a:lnTo>
                  <a:lnTo>
                    <a:pt x="770153" y="167652"/>
                  </a:lnTo>
                  <a:lnTo>
                    <a:pt x="779513" y="154952"/>
                  </a:lnTo>
                  <a:lnTo>
                    <a:pt x="790308" y="154952"/>
                  </a:lnTo>
                  <a:close/>
                </a:path>
                <a:path w="12080875" h="1374775">
                  <a:moveTo>
                    <a:pt x="833983" y="1018552"/>
                  </a:moveTo>
                  <a:lnTo>
                    <a:pt x="824738" y="1018552"/>
                  </a:lnTo>
                  <a:lnTo>
                    <a:pt x="815073" y="1005852"/>
                  </a:lnTo>
                  <a:lnTo>
                    <a:pt x="804989" y="1005852"/>
                  </a:lnTo>
                  <a:lnTo>
                    <a:pt x="794473" y="993152"/>
                  </a:lnTo>
                  <a:lnTo>
                    <a:pt x="755142" y="993152"/>
                  </a:lnTo>
                  <a:lnTo>
                    <a:pt x="741565" y="980452"/>
                  </a:lnTo>
                  <a:lnTo>
                    <a:pt x="602081" y="980452"/>
                  </a:lnTo>
                  <a:lnTo>
                    <a:pt x="558469" y="993152"/>
                  </a:lnTo>
                  <a:lnTo>
                    <a:pt x="507365" y="993152"/>
                  </a:lnTo>
                  <a:lnTo>
                    <a:pt x="491109" y="1005852"/>
                  </a:lnTo>
                  <a:lnTo>
                    <a:pt x="478993" y="1018552"/>
                  </a:lnTo>
                  <a:lnTo>
                    <a:pt x="467525" y="1018552"/>
                  </a:lnTo>
                  <a:lnTo>
                    <a:pt x="456717" y="1031252"/>
                  </a:lnTo>
                  <a:lnTo>
                    <a:pt x="446570" y="1043952"/>
                  </a:lnTo>
                  <a:lnTo>
                    <a:pt x="437184" y="1043952"/>
                  </a:lnTo>
                  <a:lnTo>
                    <a:pt x="428675" y="1056652"/>
                  </a:lnTo>
                  <a:lnTo>
                    <a:pt x="421043" y="1069352"/>
                  </a:lnTo>
                  <a:lnTo>
                    <a:pt x="414286" y="1082052"/>
                  </a:lnTo>
                  <a:lnTo>
                    <a:pt x="429260" y="1094752"/>
                  </a:lnTo>
                  <a:lnTo>
                    <a:pt x="444703" y="1107452"/>
                  </a:lnTo>
                  <a:lnTo>
                    <a:pt x="460616" y="1120152"/>
                  </a:lnTo>
                  <a:lnTo>
                    <a:pt x="476986" y="1120152"/>
                  </a:lnTo>
                  <a:lnTo>
                    <a:pt x="493750" y="1132852"/>
                  </a:lnTo>
                  <a:lnTo>
                    <a:pt x="510844" y="1145552"/>
                  </a:lnTo>
                  <a:lnTo>
                    <a:pt x="528256" y="1145552"/>
                  </a:lnTo>
                  <a:lnTo>
                    <a:pt x="546011" y="1158252"/>
                  </a:lnTo>
                  <a:lnTo>
                    <a:pt x="582193" y="1158252"/>
                  </a:lnTo>
                  <a:lnTo>
                    <a:pt x="600557" y="1170952"/>
                  </a:lnTo>
                  <a:lnTo>
                    <a:pt x="720140" y="1170952"/>
                  </a:lnTo>
                  <a:lnTo>
                    <a:pt x="745985" y="1158252"/>
                  </a:lnTo>
                  <a:lnTo>
                    <a:pt x="771398" y="1158252"/>
                  </a:lnTo>
                  <a:lnTo>
                    <a:pt x="796366" y="1145552"/>
                  </a:lnTo>
                  <a:lnTo>
                    <a:pt x="798995" y="1120152"/>
                  </a:lnTo>
                  <a:lnTo>
                    <a:pt x="806132" y="1082052"/>
                  </a:lnTo>
                  <a:lnTo>
                    <a:pt x="817791" y="1056652"/>
                  </a:lnTo>
                  <a:lnTo>
                    <a:pt x="833983" y="1018552"/>
                  </a:lnTo>
                  <a:close/>
                </a:path>
                <a:path w="12080875" h="1374775">
                  <a:moveTo>
                    <a:pt x="1001483" y="840752"/>
                  </a:moveTo>
                  <a:lnTo>
                    <a:pt x="1001128" y="815352"/>
                  </a:lnTo>
                  <a:lnTo>
                    <a:pt x="998524" y="777252"/>
                  </a:lnTo>
                  <a:lnTo>
                    <a:pt x="997115" y="777252"/>
                  </a:lnTo>
                  <a:lnTo>
                    <a:pt x="995337" y="764552"/>
                  </a:lnTo>
                  <a:lnTo>
                    <a:pt x="987869" y="726452"/>
                  </a:lnTo>
                  <a:lnTo>
                    <a:pt x="981138" y="701052"/>
                  </a:lnTo>
                  <a:lnTo>
                    <a:pt x="977252" y="701052"/>
                  </a:lnTo>
                  <a:lnTo>
                    <a:pt x="973023" y="688352"/>
                  </a:lnTo>
                  <a:lnTo>
                    <a:pt x="968463" y="675652"/>
                  </a:lnTo>
                  <a:lnTo>
                    <a:pt x="963587" y="662952"/>
                  </a:lnTo>
                  <a:lnTo>
                    <a:pt x="958367" y="650252"/>
                  </a:lnTo>
                  <a:lnTo>
                    <a:pt x="952830" y="650252"/>
                  </a:lnTo>
                  <a:lnTo>
                    <a:pt x="946988" y="637552"/>
                  </a:lnTo>
                  <a:lnTo>
                    <a:pt x="940841" y="624852"/>
                  </a:lnTo>
                  <a:lnTo>
                    <a:pt x="934389" y="612152"/>
                  </a:lnTo>
                  <a:lnTo>
                    <a:pt x="927633" y="612152"/>
                  </a:lnTo>
                  <a:lnTo>
                    <a:pt x="920610" y="599452"/>
                  </a:lnTo>
                  <a:lnTo>
                    <a:pt x="913295" y="586752"/>
                  </a:lnTo>
                  <a:lnTo>
                    <a:pt x="905713" y="586752"/>
                  </a:lnTo>
                  <a:lnTo>
                    <a:pt x="897851" y="574052"/>
                  </a:lnTo>
                  <a:lnTo>
                    <a:pt x="889762" y="574052"/>
                  </a:lnTo>
                  <a:lnTo>
                    <a:pt x="881405" y="561352"/>
                  </a:lnTo>
                  <a:lnTo>
                    <a:pt x="872820" y="548652"/>
                  </a:lnTo>
                  <a:lnTo>
                    <a:pt x="863993" y="548652"/>
                  </a:lnTo>
                  <a:lnTo>
                    <a:pt x="854964" y="535952"/>
                  </a:lnTo>
                  <a:lnTo>
                    <a:pt x="845718" y="535952"/>
                  </a:lnTo>
                  <a:lnTo>
                    <a:pt x="836256" y="523252"/>
                  </a:lnTo>
                  <a:lnTo>
                    <a:pt x="833107" y="523252"/>
                  </a:lnTo>
                  <a:lnTo>
                    <a:pt x="833107" y="726452"/>
                  </a:lnTo>
                  <a:lnTo>
                    <a:pt x="832726" y="739152"/>
                  </a:lnTo>
                  <a:lnTo>
                    <a:pt x="831913" y="751852"/>
                  </a:lnTo>
                  <a:lnTo>
                    <a:pt x="830681" y="751852"/>
                  </a:lnTo>
                  <a:lnTo>
                    <a:pt x="829005" y="764552"/>
                  </a:lnTo>
                  <a:lnTo>
                    <a:pt x="826909" y="777252"/>
                  </a:lnTo>
                  <a:lnTo>
                    <a:pt x="824395" y="777252"/>
                  </a:lnTo>
                  <a:lnTo>
                    <a:pt x="821474" y="789952"/>
                  </a:lnTo>
                  <a:lnTo>
                    <a:pt x="818134" y="802652"/>
                  </a:lnTo>
                  <a:lnTo>
                    <a:pt x="814387" y="802652"/>
                  </a:lnTo>
                  <a:lnTo>
                    <a:pt x="810272" y="815352"/>
                  </a:lnTo>
                  <a:lnTo>
                    <a:pt x="805776" y="815352"/>
                  </a:lnTo>
                  <a:lnTo>
                    <a:pt x="800900" y="828052"/>
                  </a:lnTo>
                  <a:lnTo>
                    <a:pt x="795655" y="840752"/>
                  </a:lnTo>
                  <a:lnTo>
                    <a:pt x="790079" y="840752"/>
                  </a:lnTo>
                  <a:lnTo>
                    <a:pt x="784186" y="853452"/>
                  </a:lnTo>
                  <a:lnTo>
                    <a:pt x="777951" y="853452"/>
                  </a:lnTo>
                  <a:lnTo>
                    <a:pt x="771410" y="866152"/>
                  </a:lnTo>
                  <a:lnTo>
                    <a:pt x="764590" y="866152"/>
                  </a:lnTo>
                  <a:lnTo>
                    <a:pt x="757504" y="878852"/>
                  </a:lnTo>
                  <a:lnTo>
                    <a:pt x="742556" y="878852"/>
                  </a:lnTo>
                  <a:lnTo>
                    <a:pt x="734758" y="891552"/>
                  </a:lnTo>
                  <a:lnTo>
                    <a:pt x="710196" y="891552"/>
                  </a:lnTo>
                  <a:lnTo>
                    <a:pt x="701713" y="904252"/>
                  </a:lnTo>
                  <a:lnTo>
                    <a:pt x="595096" y="904252"/>
                  </a:lnTo>
                  <a:lnTo>
                    <a:pt x="586536" y="891552"/>
                  </a:lnTo>
                  <a:lnTo>
                    <a:pt x="561797" y="891552"/>
                  </a:lnTo>
                  <a:lnTo>
                    <a:pt x="553948" y="878852"/>
                  </a:lnTo>
                  <a:lnTo>
                    <a:pt x="546315" y="878852"/>
                  </a:lnTo>
                  <a:lnTo>
                    <a:pt x="538924" y="866152"/>
                  </a:lnTo>
                  <a:lnTo>
                    <a:pt x="525005" y="866152"/>
                  </a:lnTo>
                  <a:lnTo>
                    <a:pt x="518464" y="853452"/>
                  </a:lnTo>
                  <a:lnTo>
                    <a:pt x="512241" y="853452"/>
                  </a:lnTo>
                  <a:lnTo>
                    <a:pt x="506361" y="840752"/>
                  </a:lnTo>
                  <a:lnTo>
                    <a:pt x="500837" y="828052"/>
                  </a:lnTo>
                  <a:lnTo>
                    <a:pt x="495655" y="828052"/>
                  </a:lnTo>
                  <a:lnTo>
                    <a:pt x="490842" y="815352"/>
                  </a:lnTo>
                  <a:lnTo>
                    <a:pt x="486422" y="815352"/>
                  </a:lnTo>
                  <a:lnTo>
                    <a:pt x="482396" y="802652"/>
                  </a:lnTo>
                  <a:lnTo>
                    <a:pt x="478764" y="789952"/>
                  </a:lnTo>
                  <a:lnTo>
                    <a:pt x="475538" y="789952"/>
                  </a:lnTo>
                  <a:lnTo>
                    <a:pt x="472757" y="777252"/>
                  </a:lnTo>
                  <a:lnTo>
                    <a:pt x="470395" y="764552"/>
                  </a:lnTo>
                  <a:lnTo>
                    <a:pt x="468464" y="764552"/>
                  </a:lnTo>
                  <a:lnTo>
                    <a:pt x="466966" y="751852"/>
                  </a:lnTo>
                  <a:lnTo>
                    <a:pt x="465912" y="739152"/>
                  </a:lnTo>
                  <a:lnTo>
                    <a:pt x="465302" y="739152"/>
                  </a:lnTo>
                  <a:lnTo>
                    <a:pt x="465150" y="726452"/>
                  </a:lnTo>
                  <a:lnTo>
                    <a:pt x="465391" y="713752"/>
                  </a:lnTo>
                  <a:lnTo>
                    <a:pt x="466077" y="701052"/>
                  </a:lnTo>
                  <a:lnTo>
                    <a:pt x="467207" y="701052"/>
                  </a:lnTo>
                  <a:lnTo>
                    <a:pt x="468782" y="688352"/>
                  </a:lnTo>
                  <a:lnTo>
                    <a:pt x="470801" y="675652"/>
                  </a:lnTo>
                  <a:lnTo>
                    <a:pt x="473240" y="675652"/>
                  </a:lnTo>
                  <a:lnTo>
                    <a:pt x="476110" y="662952"/>
                  </a:lnTo>
                  <a:lnTo>
                    <a:pt x="479412" y="650252"/>
                  </a:lnTo>
                  <a:lnTo>
                    <a:pt x="483120" y="650252"/>
                  </a:lnTo>
                  <a:lnTo>
                    <a:pt x="487222" y="637552"/>
                  </a:lnTo>
                  <a:lnTo>
                    <a:pt x="491731" y="624852"/>
                  </a:lnTo>
                  <a:lnTo>
                    <a:pt x="496620" y="624852"/>
                  </a:lnTo>
                  <a:lnTo>
                    <a:pt x="501878" y="612152"/>
                  </a:lnTo>
                  <a:lnTo>
                    <a:pt x="507479" y="612152"/>
                  </a:lnTo>
                  <a:lnTo>
                    <a:pt x="513435" y="599452"/>
                  </a:lnTo>
                  <a:lnTo>
                    <a:pt x="519722" y="599452"/>
                  </a:lnTo>
                  <a:lnTo>
                    <a:pt x="526326" y="586752"/>
                  </a:lnTo>
                  <a:lnTo>
                    <a:pt x="533209" y="586752"/>
                  </a:lnTo>
                  <a:lnTo>
                    <a:pt x="540372" y="574052"/>
                  </a:lnTo>
                  <a:lnTo>
                    <a:pt x="555498" y="574052"/>
                  </a:lnTo>
                  <a:lnTo>
                    <a:pt x="563397" y="561352"/>
                  </a:lnTo>
                  <a:lnTo>
                    <a:pt x="579793" y="561352"/>
                  </a:lnTo>
                  <a:lnTo>
                    <a:pt x="588264" y="548652"/>
                  </a:lnTo>
                  <a:lnTo>
                    <a:pt x="704494" y="548652"/>
                  </a:lnTo>
                  <a:lnTo>
                    <a:pt x="721715" y="561352"/>
                  </a:lnTo>
                  <a:lnTo>
                    <a:pt x="738225" y="561352"/>
                  </a:lnTo>
                  <a:lnTo>
                    <a:pt x="768108" y="586752"/>
                  </a:lnTo>
                  <a:lnTo>
                    <a:pt x="803884" y="624852"/>
                  </a:lnTo>
                  <a:lnTo>
                    <a:pt x="820305" y="662952"/>
                  </a:lnTo>
                  <a:lnTo>
                    <a:pt x="826147" y="675652"/>
                  </a:lnTo>
                  <a:lnTo>
                    <a:pt x="830224" y="688352"/>
                  </a:lnTo>
                  <a:lnTo>
                    <a:pt x="832548" y="713752"/>
                  </a:lnTo>
                  <a:lnTo>
                    <a:pt x="833107" y="726452"/>
                  </a:lnTo>
                  <a:lnTo>
                    <a:pt x="833107" y="523252"/>
                  </a:lnTo>
                  <a:lnTo>
                    <a:pt x="826617" y="523252"/>
                  </a:lnTo>
                  <a:lnTo>
                    <a:pt x="816800" y="510552"/>
                  </a:lnTo>
                  <a:lnTo>
                    <a:pt x="796658" y="510552"/>
                  </a:lnTo>
                  <a:lnTo>
                    <a:pt x="760691" y="497852"/>
                  </a:lnTo>
                  <a:lnTo>
                    <a:pt x="686028" y="472452"/>
                  </a:lnTo>
                  <a:lnTo>
                    <a:pt x="595464" y="472452"/>
                  </a:lnTo>
                  <a:lnTo>
                    <a:pt x="569963" y="485152"/>
                  </a:lnTo>
                  <a:lnTo>
                    <a:pt x="544753" y="485152"/>
                  </a:lnTo>
                  <a:lnTo>
                    <a:pt x="496354" y="510552"/>
                  </a:lnTo>
                  <a:lnTo>
                    <a:pt x="451345" y="535952"/>
                  </a:lnTo>
                  <a:lnTo>
                    <a:pt x="439305" y="548652"/>
                  </a:lnTo>
                  <a:lnTo>
                    <a:pt x="427647" y="548652"/>
                  </a:lnTo>
                  <a:lnTo>
                    <a:pt x="416369" y="561352"/>
                  </a:lnTo>
                  <a:lnTo>
                    <a:pt x="405472" y="574052"/>
                  </a:lnTo>
                  <a:lnTo>
                    <a:pt x="394982" y="586752"/>
                  </a:lnTo>
                  <a:lnTo>
                    <a:pt x="384962" y="586752"/>
                  </a:lnTo>
                  <a:lnTo>
                    <a:pt x="357644" y="624852"/>
                  </a:lnTo>
                  <a:lnTo>
                    <a:pt x="334860" y="662952"/>
                  </a:lnTo>
                  <a:lnTo>
                    <a:pt x="316953" y="701052"/>
                  </a:lnTo>
                  <a:lnTo>
                    <a:pt x="304177" y="739152"/>
                  </a:lnTo>
                  <a:lnTo>
                    <a:pt x="301104" y="764552"/>
                  </a:lnTo>
                  <a:lnTo>
                    <a:pt x="298627" y="777252"/>
                  </a:lnTo>
                  <a:lnTo>
                    <a:pt x="296760" y="789952"/>
                  </a:lnTo>
                  <a:lnTo>
                    <a:pt x="295503" y="802652"/>
                  </a:lnTo>
                  <a:lnTo>
                    <a:pt x="294843" y="815352"/>
                  </a:lnTo>
                  <a:lnTo>
                    <a:pt x="294817" y="828052"/>
                  </a:lnTo>
                  <a:lnTo>
                    <a:pt x="295389" y="853452"/>
                  </a:lnTo>
                  <a:lnTo>
                    <a:pt x="300761" y="891552"/>
                  </a:lnTo>
                  <a:lnTo>
                    <a:pt x="311543" y="929652"/>
                  </a:lnTo>
                  <a:lnTo>
                    <a:pt x="326809" y="967752"/>
                  </a:lnTo>
                  <a:lnTo>
                    <a:pt x="354850" y="1018552"/>
                  </a:lnTo>
                  <a:lnTo>
                    <a:pt x="372389" y="1043952"/>
                  </a:lnTo>
                  <a:lnTo>
                    <a:pt x="375297" y="1043952"/>
                  </a:lnTo>
                  <a:lnTo>
                    <a:pt x="376555" y="1031252"/>
                  </a:lnTo>
                  <a:lnTo>
                    <a:pt x="385165" y="1031252"/>
                  </a:lnTo>
                  <a:lnTo>
                    <a:pt x="415442" y="993152"/>
                  </a:lnTo>
                  <a:lnTo>
                    <a:pt x="438975" y="967752"/>
                  </a:lnTo>
                  <a:lnTo>
                    <a:pt x="451586" y="967752"/>
                  </a:lnTo>
                  <a:lnTo>
                    <a:pt x="464743" y="955052"/>
                  </a:lnTo>
                  <a:lnTo>
                    <a:pt x="478358" y="955052"/>
                  </a:lnTo>
                  <a:lnTo>
                    <a:pt x="492315" y="942352"/>
                  </a:lnTo>
                  <a:lnTo>
                    <a:pt x="506615" y="942352"/>
                  </a:lnTo>
                  <a:lnTo>
                    <a:pt x="521246" y="929652"/>
                  </a:lnTo>
                  <a:lnTo>
                    <a:pt x="740308" y="929652"/>
                  </a:lnTo>
                  <a:lnTo>
                    <a:pt x="788581" y="942352"/>
                  </a:lnTo>
                  <a:lnTo>
                    <a:pt x="830961" y="955052"/>
                  </a:lnTo>
                  <a:lnTo>
                    <a:pt x="868235" y="980452"/>
                  </a:lnTo>
                  <a:lnTo>
                    <a:pt x="896200" y="955052"/>
                  </a:lnTo>
                  <a:lnTo>
                    <a:pt x="926503" y="929652"/>
                  </a:lnTo>
                  <a:lnTo>
                    <a:pt x="959154" y="916952"/>
                  </a:lnTo>
                  <a:lnTo>
                    <a:pt x="994143" y="904252"/>
                  </a:lnTo>
                  <a:lnTo>
                    <a:pt x="995438" y="891552"/>
                  </a:lnTo>
                  <a:lnTo>
                    <a:pt x="999591" y="866152"/>
                  </a:lnTo>
                  <a:lnTo>
                    <a:pt x="1001483" y="840752"/>
                  </a:lnTo>
                  <a:close/>
                </a:path>
                <a:path w="12080875" h="1374775">
                  <a:moveTo>
                    <a:pt x="1275080" y="1158252"/>
                  </a:moveTo>
                  <a:lnTo>
                    <a:pt x="1274838" y="1145552"/>
                  </a:lnTo>
                  <a:lnTo>
                    <a:pt x="1273683" y="1132852"/>
                  </a:lnTo>
                  <a:lnTo>
                    <a:pt x="1272768" y="1132852"/>
                  </a:lnTo>
                  <a:lnTo>
                    <a:pt x="1270254" y="1120152"/>
                  </a:lnTo>
                  <a:lnTo>
                    <a:pt x="1268666" y="1107452"/>
                  </a:lnTo>
                  <a:lnTo>
                    <a:pt x="1264831" y="1094752"/>
                  </a:lnTo>
                  <a:lnTo>
                    <a:pt x="1262595" y="1082052"/>
                  </a:lnTo>
                  <a:lnTo>
                    <a:pt x="1257477" y="1069352"/>
                  </a:lnTo>
                  <a:lnTo>
                    <a:pt x="1254607" y="1069352"/>
                  </a:lnTo>
                  <a:lnTo>
                    <a:pt x="1248244" y="1056652"/>
                  </a:lnTo>
                  <a:lnTo>
                    <a:pt x="1244765" y="1056652"/>
                  </a:lnTo>
                  <a:lnTo>
                    <a:pt x="1237234" y="1043952"/>
                  </a:lnTo>
                  <a:lnTo>
                    <a:pt x="1233195" y="1031252"/>
                  </a:lnTo>
                  <a:lnTo>
                    <a:pt x="1224559" y="1018552"/>
                  </a:lnTo>
                  <a:lnTo>
                    <a:pt x="1220851" y="1018552"/>
                  </a:lnTo>
                  <a:lnTo>
                    <a:pt x="1220851" y="1094752"/>
                  </a:lnTo>
                  <a:lnTo>
                    <a:pt x="1217714" y="1107452"/>
                  </a:lnTo>
                  <a:lnTo>
                    <a:pt x="1207173" y="1120152"/>
                  </a:lnTo>
                  <a:lnTo>
                    <a:pt x="1195044" y="1132852"/>
                  </a:lnTo>
                  <a:lnTo>
                    <a:pt x="1158684" y="1158252"/>
                  </a:lnTo>
                  <a:lnTo>
                    <a:pt x="1110627" y="1209052"/>
                  </a:lnTo>
                  <a:lnTo>
                    <a:pt x="1055611" y="1247152"/>
                  </a:lnTo>
                  <a:lnTo>
                    <a:pt x="1037374" y="1272552"/>
                  </a:lnTo>
                  <a:lnTo>
                    <a:pt x="1026350" y="1272552"/>
                  </a:lnTo>
                  <a:lnTo>
                    <a:pt x="1020013" y="1285252"/>
                  </a:lnTo>
                  <a:lnTo>
                    <a:pt x="1004125" y="1285252"/>
                  </a:lnTo>
                  <a:lnTo>
                    <a:pt x="997851" y="1272552"/>
                  </a:lnTo>
                  <a:lnTo>
                    <a:pt x="987640" y="1272552"/>
                  </a:lnTo>
                  <a:lnTo>
                    <a:pt x="959396" y="1234452"/>
                  </a:lnTo>
                  <a:lnTo>
                    <a:pt x="919060" y="1183652"/>
                  </a:lnTo>
                  <a:lnTo>
                    <a:pt x="913561" y="1183652"/>
                  </a:lnTo>
                  <a:lnTo>
                    <a:pt x="910209" y="1170952"/>
                  </a:lnTo>
                  <a:lnTo>
                    <a:pt x="909421" y="1170952"/>
                  </a:lnTo>
                  <a:lnTo>
                    <a:pt x="909574" y="1158252"/>
                  </a:lnTo>
                  <a:lnTo>
                    <a:pt x="910526" y="1158252"/>
                  </a:lnTo>
                  <a:lnTo>
                    <a:pt x="914158" y="1145552"/>
                  </a:lnTo>
                  <a:lnTo>
                    <a:pt x="919886" y="1145552"/>
                  </a:lnTo>
                  <a:lnTo>
                    <a:pt x="925334" y="1132852"/>
                  </a:lnTo>
                  <a:lnTo>
                    <a:pt x="952042" y="1132852"/>
                  </a:lnTo>
                  <a:lnTo>
                    <a:pt x="957338" y="1145552"/>
                  </a:lnTo>
                  <a:lnTo>
                    <a:pt x="961910" y="1145552"/>
                  </a:lnTo>
                  <a:lnTo>
                    <a:pt x="972566" y="1158252"/>
                  </a:lnTo>
                  <a:lnTo>
                    <a:pt x="1016647" y="1209052"/>
                  </a:lnTo>
                  <a:lnTo>
                    <a:pt x="1109268" y="1132852"/>
                  </a:lnTo>
                  <a:lnTo>
                    <a:pt x="1171028" y="1082052"/>
                  </a:lnTo>
                  <a:lnTo>
                    <a:pt x="1176261" y="1069352"/>
                  </a:lnTo>
                  <a:lnTo>
                    <a:pt x="1208798" y="1069352"/>
                  </a:lnTo>
                  <a:lnTo>
                    <a:pt x="1213497" y="1082052"/>
                  </a:lnTo>
                  <a:lnTo>
                    <a:pt x="1218730" y="1082052"/>
                  </a:lnTo>
                  <a:lnTo>
                    <a:pt x="1220851" y="1094752"/>
                  </a:lnTo>
                  <a:lnTo>
                    <a:pt x="1220851" y="1018552"/>
                  </a:lnTo>
                  <a:lnTo>
                    <a:pt x="1219987" y="1018552"/>
                  </a:lnTo>
                  <a:lnTo>
                    <a:pt x="1210335" y="1005852"/>
                  </a:lnTo>
                  <a:lnTo>
                    <a:pt x="1205280" y="1005852"/>
                  </a:lnTo>
                  <a:lnTo>
                    <a:pt x="1194701" y="993152"/>
                  </a:lnTo>
                  <a:lnTo>
                    <a:pt x="1189215" y="993152"/>
                  </a:lnTo>
                  <a:lnTo>
                    <a:pt x="1177810" y="980452"/>
                  </a:lnTo>
                  <a:lnTo>
                    <a:pt x="1171943" y="980452"/>
                  </a:lnTo>
                  <a:lnTo>
                    <a:pt x="1159840" y="967752"/>
                  </a:lnTo>
                  <a:lnTo>
                    <a:pt x="1134503" y="967752"/>
                  </a:lnTo>
                  <a:lnTo>
                    <a:pt x="1121359" y="955052"/>
                  </a:lnTo>
                  <a:lnTo>
                    <a:pt x="1004404" y="955052"/>
                  </a:lnTo>
                  <a:lnTo>
                    <a:pt x="997026" y="967752"/>
                  </a:lnTo>
                  <a:lnTo>
                    <a:pt x="975537" y="967752"/>
                  </a:lnTo>
                  <a:lnTo>
                    <a:pt x="968590" y="980452"/>
                  </a:lnTo>
                  <a:lnTo>
                    <a:pt x="955128" y="980452"/>
                  </a:lnTo>
                  <a:lnTo>
                    <a:pt x="948613" y="993152"/>
                  </a:lnTo>
                  <a:lnTo>
                    <a:pt x="936066" y="993152"/>
                  </a:lnTo>
                  <a:lnTo>
                    <a:pt x="930046" y="1005852"/>
                  </a:lnTo>
                  <a:lnTo>
                    <a:pt x="918578" y="1005852"/>
                  </a:lnTo>
                  <a:lnTo>
                    <a:pt x="913142" y="1018552"/>
                  </a:lnTo>
                  <a:lnTo>
                    <a:pt x="907910" y="1018552"/>
                  </a:lnTo>
                  <a:lnTo>
                    <a:pt x="902893" y="1031252"/>
                  </a:lnTo>
                  <a:lnTo>
                    <a:pt x="898093" y="1031252"/>
                  </a:lnTo>
                  <a:lnTo>
                    <a:pt x="893521" y="1043952"/>
                  </a:lnTo>
                  <a:lnTo>
                    <a:pt x="889190" y="1043952"/>
                  </a:lnTo>
                  <a:lnTo>
                    <a:pt x="885101" y="1056652"/>
                  </a:lnTo>
                  <a:lnTo>
                    <a:pt x="881240" y="1056652"/>
                  </a:lnTo>
                  <a:lnTo>
                    <a:pt x="877646" y="1069352"/>
                  </a:lnTo>
                  <a:lnTo>
                    <a:pt x="874306" y="1069352"/>
                  </a:lnTo>
                  <a:lnTo>
                    <a:pt x="871220" y="1082052"/>
                  </a:lnTo>
                  <a:lnTo>
                    <a:pt x="868400" y="1082052"/>
                  </a:lnTo>
                  <a:lnTo>
                    <a:pt x="865847" y="1094752"/>
                  </a:lnTo>
                  <a:lnTo>
                    <a:pt x="863561" y="1107452"/>
                  </a:lnTo>
                  <a:lnTo>
                    <a:pt x="861568" y="1107452"/>
                  </a:lnTo>
                  <a:lnTo>
                    <a:pt x="859828" y="1120152"/>
                  </a:lnTo>
                  <a:lnTo>
                    <a:pt x="858380" y="1120152"/>
                  </a:lnTo>
                  <a:lnTo>
                    <a:pt x="857224" y="1132852"/>
                  </a:lnTo>
                  <a:lnTo>
                    <a:pt x="856335" y="1145552"/>
                  </a:lnTo>
                  <a:lnTo>
                    <a:pt x="855738" y="1145552"/>
                  </a:lnTo>
                  <a:lnTo>
                    <a:pt x="855421" y="1158252"/>
                  </a:lnTo>
                  <a:lnTo>
                    <a:pt x="855662" y="1170952"/>
                  </a:lnTo>
                  <a:lnTo>
                    <a:pt x="856208" y="1183652"/>
                  </a:lnTo>
                  <a:lnTo>
                    <a:pt x="857034" y="1183652"/>
                  </a:lnTo>
                  <a:lnTo>
                    <a:pt x="858151" y="1196352"/>
                  </a:lnTo>
                  <a:lnTo>
                    <a:pt x="859548" y="1196352"/>
                  </a:lnTo>
                  <a:lnTo>
                    <a:pt x="861212" y="1209052"/>
                  </a:lnTo>
                  <a:lnTo>
                    <a:pt x="863168" y="1221752"/>
                  </a:lnTo>
                  <a:lnTo>
                    <a:pt x="865403" y="1221752"/>
                  </a:lnTo>
                  <a:lnTo>
                    <a:pt x="867905" y="1234452"/>
                  </a:lnTo>
                  <a:lnTo>
                    <a:pt x="870673" y="1234452"/>
                  </a:lnTo>
                  <a:lnTo>
                    <a:pt x="873709" y="1247152"/>
                  </a:lnTo>
                  <a:lnTo>
                    <a:pt x="876998" y="1247152"/>
                  </a:lnTo>
                  <a:lnTo>
                    <a:pt x="880554" y="1259852"/>
                  </a:lnTo>
                  <a:lnTo>
                    <a:pt x="884364" y="1272552"/>
                  </a:lnTo>
                  <a:lnTo>
                    <a:pt x="888403" y="1272552"/>
                  </a:lnTo>
                  <a:lnTo>
                    <a:pt x="892695" y="1285252"/>
                  </a:lnTo>
                  <a:lnTo>
                    <a:pt x="897216" y="1285252"/>
                  </a:lnTo>
                  <a:lnTo>
                    <a:pt x="901979" y="1297952"/>
                  </a:lnTo>
                  <a:lnTo>
                    <a:pt x="912139" y="1297952"/>
                  </a:lnTo>
                  <a:lnTo>
                    <a:pt x="917549" y="1310652"/>
                  </a:lnTo>
                  <a:lnTo>
                    <a:pt x="932688" y="1323352"/>
                  </a:lnTo>
                  <a:lnTo>
                    <a:pt x="948956" y="1336052"/>
                  </a:lnTo>
                  <a:lnTo>
                    <a:pt x="966381" y="1348752"/>
                  </a:lnTo>
                  <a:lnTo>
                    <a:pt x="984948" y="1348752"/>
                  </a:lnTo>
                  <a:lnTo>
                    <a:pt x="1004290" y="1361452"/>
                  </a:lnTo>
                  <a:lnTo>
                    <a:pt x="1024026" y="1361452"/>
                  </a:lnTo>
                  <a:lnTo>
                    <a:pt x="1044181" y="1374152"/>
                  </a:lnTo>
                  <a:lnTo>
                    <a:pt x="1100010" y="1374152"/>
                  </a:lnTo>
                  <a:lnTo>
                    <a:pt x="1113396" y="1361452"/>
                  </a:lnTo>
                  <a:lnTo>
                    <a:pt x="1139469" y="1361452"/>
                  </a:lnTo>
                  <a:lnTo>
                    <a:pt x="1152080" y="1348752"/>
                  </a:lnTo>
                  <a:lnTo>
                    <a:pt x="1170266" y="1348752"/>
                  </a:lnTo>
                  <a:lnTo>
                    <a:pt x="1176108" y="1336052"/>
                  </a:lnTo>
                  <a:lnTo>
                    <a:pt x="1187450" y="1336052"/>
                  </a:lnTo>
                  <a:lnTo>
                    <a:pt x="1192923" y="1323352"/>
                  </a:lnTo>
                  <a:lnTo>
                    <a:pt x="1203477" y="1323352"/>
                  </a:lnTo>
                  <a:lnTo>
                    <a:pt x="1208532" y="1310652"/>
                  </a:lnTo>
                  <a:lnTo>
                    <a:pt x="1218184" y="1310652"/>
                  </a:lnTo>
                  <a:lnTo>
                    <a:pt x="1222768" y="1297952"/>
                  </a:lnTo>
                  <a:lnTo>
                    <a:pt x="1231442" y="1285252"/>
                  </a:lnTo>
                  <a:lnTo>
                    <a:pt x="1235519" y="1285252"/>
                  </a:lnTo>
                  <a:lnTo>
                    <a:pt x="1243126" y="1272552"/>
                  </a:lnTo>
                  <a:lnTo>
                    <a:pt x="1246644" y="1272552"/>
                  </a:lnTo>
                  <a:lnTo>
                    <a:pt x="1253109" y="1259852"/>
                  </a:lnTo>
                  <a:lnTo>
                    <a:pt x="1256042" y="1247152"/>
                  </a:lnTo>
                  <a:lnTo>
                    <a:pt x="1261313" y="1234452"/>
                  </a:lnTo>
                  <a:lnTo>
                    <a:pt x="1263637" y="1234452"/>
                  </a:lnTo>
                  <a:lnTo>
                    <a:pt x="1267663" y="1221752"/>
                  </a:lnTo>
                  <a:lnTo>
                    <a:pt x="1269352" y="1209052"/>
                  </a:lnTo>
                  <a:lnTo>
                    <a:pt x="1272082" y="1196352"/>
                  </a:lnTo>
                  <a:lnTo>
                    <a:pt x="1273124" y="1183652"/>
                  </a:lnTo>
                  <a:lnTo>
                    <a:pt x="1274546" y="1170952"/>
                  </a:lnTo>
                  <a:lnTo>
                    <a:pt x="1274927" y="1170952"/>
                  </a:lnTo>
                  <a:lnTo>
                    <a:pt x="1274978" y="1158252"/>
                  </a:lnTo>
                  <a:close/>
                </a:path>
                <a:path w="12080875" h="1374775">
                  <a:moveTo>
                    <a:pt x="1295615" y="320052"/>
                  </a:moveTo>
                  <a:lnTo>
                    <a:pt x="1280883" y="320052"/>
                  </a:lnTo>
                  <a:lnTo>
                    <a:pt x="1266151" y="307352"/>
                  </a:lnTo>
                  <a:lnTo>
                    <a:pt x="1209243" y="307352"/>
                  </a:lnTo>
                  <a:lnTo>
                    <a:pt x="1195705" y="294652"/>
                  </a:lnTo>
                  <a:lnTo>
                    <a:pt x="1190879" y="281952"/>
                  </a:lnTo>
                  <a:lnTo>
                    <a:pt x="1187996" y="281952"/>
                  </a:lnTo>
                  <a:lnTo>
                    <a:pt x="1182446" y="269252"/>
                  </a:lnTo>
                  <a:lnTo>
                    <a:pt x="1176502" y="256552"/>
                  </a:lnTo>
                  <a:lnTo>
                    <a:pt x="1170203" y="243852"/>
                  </a:lnTo>
                  <a:lnTo>
                    <a:pt x="1158735" y="218452"/>
                  </a:lnTo>
                  <a:lnTo>
                    <a:pt x="1156258" y="218452"/>
                  </a:lnTo>
                  <a:lnTo>
                    <a:pt x="1149654" y="231152"/>
                  </a:lnTo>
                  <a:lnTo>
                    <a:pt x="1143190" y="243852"/>
                  </a:lnTo>
                  <a:lnTo>
                    <a:pt x="1136967" y="256552"/>
                  </a:lnTo>
                  <a:lnTo>
                    <a:pt x="1130960" y="269252"/>
                  </a:lnTo>
                  <a:lnTo>
                    <a:pt x="1125080" y="281952"/>
                  </a:lnTo>
                  <a:lnTo>
                    <a:pt x="1122006" y="281952"/>
                  </a:lnTo>
                  <a:lnTo>
                    <a:pt x="1117053" y="294652"/>
                  </a:lnTo>
                  <a:lnTo>
                    <a:pt x="1103439" y="307352"/>
                  </a:lnTo>
                  <a:lnTo>
                    <a:pt x="1045946" y="307352"/>
                  </a:lnTo>
                  <a:lnTo>
                    <a:pt x="1018540" y="320052"/>
                  </a:lnTo>
                  <a:lnTo>
                    <a:pt x="1021054" y="320052"/>
                  </a:lnTo>
                  <a:lnTo>
                    <a:pt x="1037780" y="345452"/>
                  </a:lnTo>
                  <a:lnTo>
                    <a:pt x="1049413" y="358152"/>
                  </a:lnTo>
                  <a:lnTo>
                    <a:pt x="1060462" y="358152"/>
                  </a:lnTo>
                  <a:lnTo>
                    <a:pt x="1071054" y="370852"/>
                  </a:lnTo>
                  <a:lnTo>
                    <a:pt x="1075956" y="383552"/>
                  </a:lnTo>
                  <a:lnTo>
                    <a:pt x="1079220" y="383552"/>
                  </a:lnTo>
                  <a:lnTo>
                    <a:pt x="1080846" y="396252"/>
                  </a:lnTo>
                  <a:lnTo>
                    <a:pt x="1080833" y="408952"/>
                  </a:lnTo>
                  <a:lnTo>
                    <a:pt x="1079131" y="421652"/>
                  </a:lnTo>
                  <a:lnTo>
                    <a:pt x="1077010" y="434352"/>
                  </a:lnTo>
                  <a:lnTo>
                    <a:pt x="1074610" y="447052"/>
                  </a:lnTo>
                  <a:lnTo>
                    <a:pt x="1070279" y="472452"/>
                  </a:lnTo>
                  <a:lnTo>
                    <a:pt x="1069416" y="485152"/>
                  </a:lnTo>
                  <a:lnTo>
                    <a:pt x="1096568" y="472452"/>
                  </a:lnTo>
                  <a:lnTo>
                    <a:pt x="1109040" y="459752"/>
                  </a:lnTo>
                  <a:lnTo>
                    <a:pt x="1121206" y="459752"/>
                  </a:lnTo>
                  <a:lnTo>
                    <a:pt x="1133055" y="447052"/>
                  </a:lnTo>
                  <a:lnTo>
                    <a:pt x="1179906" y="447052"/>
                  </a:lnTo>
                  <a:lnTo>
                    <a:pt x="1191628" y="459752"/>
                  </a:lnTo>
                  <a:lnTo>
                    <a:pt x="1203655" y="459752"/>
                  </a:lnTo>
                  <a:lnTo>
                    <a:pt x="1216025" y="472452"/>
                  </a:lnTo>
                  <a:lnTo>
                    <a:pt x="1238656" y="485152"/>
                  </a:lnTo>
                  <a:lnTo>
                    <a:pt x="1243863" y="485152"/>
                  </a:lnTo>
                  <a:lnTo>
                    <a:pt x="1243025" y="472452"/>
                  </a:lnTo>
                  <a:lnTo>
                    <a:pt x="1239469" y="459752"/>
                  </a:lnTo>
                  <a:lnTo>
                    <a:pt x="1237449" y="447052"/>
                  </a:lnTo>
                  <a:lnTo>
                    <a:pt x="1235278" y="434352"/>
                  </a:lnTo>
                  <a:lnTo>
                    <a:pt x="1232814" y="421652"/>
                  </a:lnTo>
                  <a:lnTo>
                    <a:pt x="1230922" y="421652"/>
                  </a:lnTo>
                  <a:lnTo>
                    <a:pt x="1229918" y="408952"/>
                  </a:lnTo>
                  <a:lnTo>
                    <a:pt x="1229741" y="396252"/>
                  </a:lnTo>
                  <a:lnTo>
                    <a:pt x="1230566" y="396252"/>
                  </a:lnTo>
                  <a:lnTo>
                    <a:pt x="1234033" y="383552"/>
                  </a:lnTo>
                  <a:lnTo>
                    <a:pt x="1236586" y="370852"/>
                  </a:lnTo>
                  <a:lnTo>
                    <a:pt x="1243342" y="370852"/>
                  </a:lnTo>
                  <a:lnTo>
                    <a:pt x="1247381" y="358152"/>
                  </a:lnTo>
                  <a:lnTo>
                    <a:pt x="1261249" y="358152"/>
                  </a:lnTo>
                  <a:lnTo>
                    <a:pt x="1279398" y="332752"/>
                  </a:lnTo>
                  <a:lnTo>
                    <a:pt x="1288618" y="332752"/>
                  </a:lnTo>
                  <a:lnTo>
                    <a:pt x="1295615" y="320052"/>
                  </a:lnTo>
                  <a:close/>
                </a:path>
                <a:path w="12080875" h="1374775">
                  <a:moveTo>
                    <a:pt x="3969486" y="953173"/>
                  </a:moveTo>
                  <a:lnTo>
                    <a:pt x="3836301" y="670394"/>
                  </a:lnTo>
                  <a:lnTo>
                    <a:pt x="3764648" y="704088"/>
                  </a:lnTo>
                  <a:lnTo>
                    <a:pt x="3730028" y="721093"/>
                  </a:lnTo>
                  <a:lnTo>
                    <a:pt x="3696601" y="739559"/>
                  </a:lnTo>
                  <a:lnTo>
                    <a:pt x="3665778" y="765200"/>
                  </a:lnTo>
                  <a:lnTo>
                    <a:pt x="3642791" y="798042"/>
                  </a:lnTo>
                  <a:lnTo>
                    <a:pt x="3629253" y="835774"/>
                  </a:lnTo>
                  <a:lnTo>
                    <a:pt x="3626027" y="861631"/>
                  </a:lnTo>
                  <a:lnTo>
                    <a:pt x="3626129" y="875741"/>
                  </a:lnTo>
                  <a:lnTo>
                    <a:pt x="3633635" y="915123"/>
                  </a:lnTo>
                  <a:lnTo>
                    <a:pt x="3650221" y="951699"/>
                  </a:lnTo>
                  <a:lnTo>
                    <a:pt x="3675557" y="982814"/>
                  </a:lnTo>
                  <a:lnTo>
                    <a:pt x="3708349" y="1005967"/>
                  </a:lnTo>
                  <a:lnTo>
                    <a:pt x="3746144" y="1019429"/>
                  </a:lnTo>
                  <a:lnTo>
                    <a:pt x="3772763" y="1022502"/>
                  </a:lnTo>
                  <a:lnTo>
                    <a:pt x="3779469" y="1022502"/>
                  </a:lnTo>
                  <a:lnTo>
                    <a:pt x="3852557" y="1003490"/>
                  </a:lnTo>
                  <a:lnTo>
                    <a:pt x="3892004" y="987844"/>
                  </a:lnTo>
                  <a:lnTo>
                    <a:pt x="3930980" y="971067"/>
                  </a:lnTo>
                  <a:lnTo>
                    <a:pt x="3969486" y="953173"/>
                  </a:lnTo>
                  <a:close/>
                </a:path>
                <a:path w="12080875" h="1374775">
                  <a:moveTo>
                    <a:pt x="4115003" y="1280147"/>
                  </a:moveTo>
                  <a:lnTo>
                    <a:pt x="4114546" y="1265847"/>
                  </a:lnTo>
                  <a:lnTo>
                    <a:pt x="4108678" y="1248829"/>
                  </a:lnTo>
                  <a:lnTo>
                    <a:pt x="3995788" y="1008938"/>
                  </a:lnTo>
                  <a:lnTo>
                    <a:pt x="3992245" y="1003566"/>
                  </a:lnTo>
                  <a:lnTo>
                    <a:pt x="3988625" y="997204"/>
                  </a:lnTo>
                  <a:lnTo>
                    <a:pt x="3898049" y="1039964"/>
                  </a:lnTo>
                  <a:lnTo>
                    <a:pt x="4027792" y="1241158"/>
                  </a:lnTo>
                  <a:lnTo>
                    <a:pt x="4053332" y="1281049"/>
                  </a:lnTo>
                  <a:lnTo>
                    <a:pt x="4062463" y="1292720"/>
                  </a:lnTo>
                  <a:lnTo>
                    <a:pt x="4072940" y="1300238"/>
                  </a:lnTo>
                  <a:lnTo>
                    <a:pt x="4085145" y="1302689"/>
                  </a:lnTo>
                  <a:lnTo>
                    <a:pt x="4099420" y="1299146"/>
                  </a:lnTo>
                  <a:lnTo>
                    <a:pt x="4109986" y="1291361"/>
                  </a:lnTo>
                  <a:lnTo>
                    <a:pt x="4115003" y="1280147"/>
                  </a:lnTo>
                  <a:close/>
                </a:path>
                <a:path w="12080875" h="1374775">
                  <a:moveTo>
                    <a:pt x="4145089" y="974483"/>
                  </a:moveTo>
                  <a:lnTo>
                    <a:pt x="4129773" y="939050"/>
                  </a:lnTo>
                  <a:lnTo>
                    <a:pt x="4034510" y="981316"/>
                  </a:lnTo>
                  <a:lnTo>
                    <a:pt x="4042816" y="997115"/>
                  </a:lnTo>
                  <a:lnTo>
                    <a:pt x="4061218" y="1031189"/>
                  </a:lnTo>
                  <a:lnTo>
                    <a:pt x="4068026" y="1044054"/>
                  </a:lnTo>
                  <a:lnTo>
                    <a:pt x="4120527" y="1023340"/>
                  </a:lnTo>
                  <a:lnTo>
                    <a:pt x="4144111" y="1001369"/>
                  </a:lnTo>
                  <a:lnTo>
                    <a:pt x="4145089" y="974483"/>
                  </a:lnTo>
                  <a:close/>
                </a:path>
                <a:path w="12080875" h="1374775">
                  <a:moveTo>
                    <a:pt x="4573689" y="527608"/>
                  </a:moveTo>
                  <a:lnTo>
                    <a:pt x="4565980" y="503415"/>
                  </a:lnTo>
                  <a:lnTo>
                    <a:pt x="4551667" y="483743"/>
                  </a:lnTo>
                  <a:lnTo>
                    <a:pt x="4532350" y="472198"/>
                  </a:lnTo>
                  <a:lnTo>
                    <a:pt x="4507522" y="468909"/>
                  </a:lnTo>
                  <a:lnTo>
                    <a:pt x="4476635" y="473989"/>
                  </a:lnTo>
                  <a:lnTo>
                    <a:pt x="4533404" y="594372"/>
                  </a:lnTo>
                  <a:lnTo>
                    <a:pt x="4557903" y="572554"/>
                  </a:lnTo>
                  <a:lnTo>
                    <a:pt x="4571162" y="550468"/>
                  </a:lnTo>
                  <a:lnTo>
                    <a:pt x="4573689" y="527608"/>
                  </a:lnTo>
                  <a:close/>
                </a:path>
                <a:path w="12080875" h="1374775">
                  <a:moveTo>
                    <a:pt x="4574032" y="19011"/>
                  </a:moveTo>
                  <a:lnTo>
                    <a:pt x="4572101" y="16217"/>
                  </a:lnTo>
                  <a:lnTo>
                    <a:pt x="4569333" y="11417"/>
                  </a:lnTo>
                  <a:lnTo>
                    <a:pt x="4565586" y="7569"/>
                  </a:lnTo>
                  <a:lnTo>
                    <a:pt x="4556099" y="1828"/>
                  </a:lnTo>
                  <a:lnTo>
                    <a:pt x="4550956" y="279"/>
                  </a:lnTo>
                  <a:lnTo>
                    <a:pt x="4545419" y="50"/>
                  </a:lnTo>
                  <a:lnTo>
                    <a:pt x="4540047" y="0"/>
                  </a:lnTo>
                  <a:lnTo>
                    <a:pt x="4534992" y="1231"/>
                  </a:lnTo>
                  <a:lnTo>
                    <a:pt x="4525518" y="6286"/>
                  </a:lnTo>
                  <a:lnTo>
                    <a:pt x="4521682" y="9791"/>
                  </a:lnTo>
                  <a:lnTo>
                    <a:pt x="4518723" y="14274"/>
                  </a:lnTo>
                  <a:lnTo>
                    <a:pt x="4506125" y="32372"/>
                  </a:lnTo>
                  <a:lnTo>
                    <a:pt x="4493615" y="50571"/>
                  </a:lnTo>
                  <a:lnTo>
                    <a:pt x="4481195" y="68884"/>
                  </a:lnTo>
                  <a:lnTo>
                    <a:pt x="4468850" y="87312"/>
                  </a:lnTo>
                  <a:lnTo>
                    <a:pt x="4465764" y="91630"/>
                  </a:lnTo>
                  <a:lnTo>
                    <a:pt x="4463974" y="96418"/>
                  </a:lnTo>
                  <a:lnTo>
                    <a:pt x="4463034" y="106997"/>
                  </a:lnTo>
                  <a:lnTo>
                    <a:pt x="4463935" y="112026"/>
                  </a:lnTo>
                  <a:lnTo>
                    <a:pt x="4489767" y="133527"/>
                  </a:lnTo>
                  <a:lnTo>
                    <a:pt x="4497387" y="133261"/>
                  </a:lnTo>
                  <a:lnTo>
                    <a:pt x="4529112" y="102285"/>
                  </a:lnTo>
                  <a:lnTo>
                    <a:pt x="4554867" y="64554"/>
                  </a:lnTo>
                  <a:lnTo>
                    <a:pt x="4572457" y="28321"/>
                  </a:lnTo>
                  <a:lnTo>
                    <a:pt x="4572635" y="26390"/>
                  </a:lnTo>
                  <a:lnTo>
                    <a:pt x="4573333" y="22517"/>
                  </a:lnTo>
                  <a:lnTo>
                    <a:pt x="4574032" y="19011"/>
                  </a:lnTo>
                  <a:close/>
                </a:path>
                <a:path w="12080875" h="1374775">
                  <a:moveTo>
                    <a:pt x="4643920" y="940625"/>
                  </a:moveTo>
                  <a:lnTo>
                    <a:pt x="4635284" y="918781"/>
                  </a:lnTo>
                  <a:lnTo>
                    <a:pt x="4634141" y="916343"/>
                  </a:lnTo>
                  <a:lnTo>
                    <a:pt x="4632249" y="912469"/>
                  </a:lnTo>
                  <a:lnTo>
                    <a:pt x="4604753" y="854113"/>
                  </a:lnTo>
                  <a:lnTo>
                    <a:pt x="4287926" y="180911"/>
                  </a:lnTo>
                  <a:lnTo>
                    <a:pt x="4283202" y="170472"/>
                  </a:lnTo>
                  <a:lnTo>
                    <a:pt x="4277461" y="161124"/>
                  </a:lnTo>
                  <a:lnTo>
                    <a:pt x="4269117" y="155524"/>
                  </a:lnTo>
                  <a:lnTo>
                    <a:pt x="4256532" y="156324"/>
                  </a:lnTo>
                  <a:lnTo>
                    <a:pt x="4246943" y="162318"/>
                  </a:lnTo>
                  <a:lnTo>
                    <a:pt x="4243336" y="171005"/>
                  </a:lnTo>
                  <a:lnTo>
                    <a:pt x="4243070" y="181368"/>
                  </a:lnTo>
                  <a:lnTo>
                    <a:pt x="4243565" y="192392"/>
                  </a:lnTo>
                  <a:lnTo>
                    <a:pt x="4243692" y="212509"/>
                  </a:lnTo>
                  <a:lnTo>
                    <a:pt x="4240631" y="252488"/>
                  </a:lnTo>
                  <a:lnTo>
                    <a:pt x="4222369" y="323672"/>
                  </a:lnTo>
                  <a:lnTo>
                    <a:pt x="4201172" y="371132"/>
                  </a:lnTo>
                  <a:lnTo>
                    <a:pt x="4174464" y="415023"/>
                  </a:lnTo>
                  <a:lnTo>
                    <a:pt x="4142892" y="455625"/>
                  </a:lnTo>
                  <a:lnTo>
                    <a:pt x="4107065" y="493191"/>
                  </a:lnTo>
                  <a:lnTo>
                    <a:pt x="4067606" y="528002"/>
                  </a:lnTo>
                  <a:lnTo>
                    <a:pt x="4023830" y="561581"/>
                  </a:lnTo>
                  <a:lnTo>
                    <a:pt x="3978300" y="593420"/>
                  </a:lnTo>
                  <a:lnTo>
                    <a:pt x="3884650" y="656767"/>
                  </a:lnTo>
                  <a:lnTo>
                    <a:pt x="4012781" y="929132"/>
                  </a:lnTo>
                  <a:lnTo>
                    <a:pt x="4051084" y="913828"/>
                  </a:lnTo>
                  <a:lnTo>
                    <a:pt x="4087660" y="899960"/>
                  </a:lnTo>
                  <a:lnTo>
                    <a:pt x="4134675" y="884821"/>
                  </a:lnTo>
                  <a:lnTo>
                    <a:pt x="4182021" y="872312"/>
                  </a:lnTo>
                  <a:lnTo>
                    <a:pt x="4229697" y="862787"/>
                  </a:lnTo>
                  <a:lnTo>
                    <a:pt x="4277766" y="856602"/>
                  </a:lnTo>
                  <a:lnTo>
                    <a:pt x="4326242" y="854113"/>
                  </a:lnTo>
                  <a:lnTo>
                    <a:pt x="4375175" y="855675"/>
                  </a:lnTo>
                  <a:lnTo>
                    <a:pt x="4424591" y="861631"/>
                  </a:lnTo>
                  <a:lnTo>
                    <a:pt x="4473803" y="872375"/>
                  </a:lnTo>
                  <a:lnTo>
                    <a:pt x="4520743" y="890689"/>
                  </a:lnTo>
                  <a:lnTo>
                    <a:pt x="4564291" y="916012"/>
                  </a:lnTo>
                  <a:lnTo>
                    <a:pt x="4603343" y="947826"/>
                  </a:lnTo>
                  <a:lnTo>
                    <a:pt x="4609401" y="951395"/>
                  </a:lnTo>
                  <a:lnTo>
                    <a:pt x="4617148" y="953223"/>
                  </a:lnTo>
                  <a:lnTo>
                    <a:pt x="4625632" y="954316"/>
                  </a:lnTo>
                  <a:lnTo>
                    <a:pt x="4633849" y="955662"/>
                  </a:lnTo>
                  <a:lnTo>
                    <a:pt x="4637544" y="953757"/>
                  </a:lnTo>
                  <a:lnTo>
                    <a:pt x="4640199" y="950874"/>
                  </a:lnTo>
                  <a:lnTo>
                    <a:pt x="4641812" y="947039"/>
                  </a:lnTo>
                  <a:lnTo>
                    <a:pt x="4642434" y="945438"/>
                  </a:lnTo>
                  <a:lnTo>
                    <a:pt x="4643920" y="940625"/>
                  </a:lnTo>
                  <a:close/>
                </a:path>
                <a:path w="12080875" h="1374775">
                  <a:moveTo>
                    <a:pt x="4832680" y="369341"/>
                  </a:moveTo>
                  <a:lnTo>
                    <a:pt x="4832159" y="365823"/>
                  </a:lnTo>
                  <a:lnTo>
                    <a:pt x="4831550" y="360311"/>
                  </a:lnTo>
                  <a:lnTo>
                    <a:pt x="4829657" y="355269"/>
                  </a:lnTo>
                  <a:lnTo>
                    <a:pt x="4804384" y="336956"/>
                  </a:lnTo>
                  <a:lnTo>
                    <a:pt x="4793767" y="337642"/>
                  </a:lnTo>
                  <a:lnTo>
                    <a:pt x="4788878" y="339242"/>
                  </a:lnTo>
                  <a:lnTo>
                    <a:pt x="4784395" y="342125"/>
                  </a:lnTo>
                  <a:lnTo>
                    <a:pt x="4765332" y="353402"/>
                  </a:lnTo>
                  <a:lnTo>
                    <a:pt x="4727410" y="376440"/>
                  </a:lnTo>
                  <a:lnTo>
                    <a:pt x="4708537" y="388124"/>
                  </a:lnTo>
                  <a:lnTo>
                    <a:pt x="4703991" y="390817"/>
                  </a:lnTo>
                  <a:lnTo>
                    <a:pt x="4700409" y="394474"/>
                  </a:lnTo>
                  <a:lnTo>
                    <a:pt x="4695202" y="403694"/>
                  </a:lnTo>
                  <a:lnTo>
                    <a:pt x="4693920" y="408647"/>
                  </a:lnTo>
                  <a:lnTo>
                    <a:pt x="4694009" y="414858"/>
                  </a:lnTo>
                  <a:lnTo>
                    <a:pt x="4694174" y="418947"/>
                  </a:lnTo>
                  <a:lnTo>
                    <a:pt x="4695520" y="423633"/>
                  </a:lnTo>
                  <a:lnTo>
                    <a:pt x="4698009" y="427990"/>
                  </a:lnTo>
                  <a:lnTo>
                    <a:pt x="4700575" y="432536"/>
                  </a:lnTo>
                  <a:lnTo>
                    <a:pt x="4704118" y="436092"/>
                  </a:lnTo>
                  <a:lnTo>
                    <a:pt x="4713198" y="441261"/>
                  </a:lnTo>
                  <a:lnTo>
                    <a:pt x="4718075" y="442493"/>
                  </a:lnTo>
                  <a:lnTo>
                    <a:pt x="4728705" y="442302"/>
                  </a:lnTo>
                  <a:lnTo>
                    <a:pt x="4733683" y="440791"/>
                  </a:lnTo>
                  <a:lnTo>
                    <a:pt x="4738217" y="437819"/>
                  </a:lnTo>
                  <a:lnTo>
                    <a:pt x="4757407" y="426542"/>
                  </a:lnTo>
                  <a:lnTo>
                    <a:pt x="4796510" y="402856"/>
                  </a:lnTo>
                  <a:lnTo>
                    <a:pt x="4827422" y="377063"/>
                  </a:lnTo>
                  <a:lnTo>
                    <a:pt x="4828476" y="375310"/>
                  </a:lnTo>
                  <a:lnTo>
                    <a:pt x="4829530" y="373722"/>
                  </a:lnTo>
                  <a:lnTo>
                    <a:pt x="4830407" y="372148"/>
                  </a:lnTo>
                  <a:lnTo>
                    <a:pt x="4832680" y="369341"/>
                  </a:lnTo>
                  <a:close/>
                </a:path>
                <a:path w="12080875" h="1374775">
                  <a:moveTo>
                    <a:pt x="4931753" y="843724"/>
                  </a:moveTo>
                  <a:lnTo>
                    <a:pt x="4907661" y="812888"/>
                  </a:lnTo>
                  <a:lnTo>
                    <a:pt x="4886376" y="806945"/>
                  </a:lnTo>
                  <a:lnTo>
                    <a:pt x="4821974" y="790054"/>
                  </a:lnTo>
                  <a:lnTo>
                    <a:pt x="4816856" y="788657"/>
                  </a:lnTo>
                  <a:lnTo>
                    <a:pt x="4811738" y="788619"/>
                  </a:lnTo>
                  <a:lnTo>
                    <a:pt x="4784306" y="815098"/>
                  </a:lnTo>
                  <a:lnTo>
                    <a:pt x="4784204" y="820140"/>
                  </a:lnTo>
                  <a:lnTo>
                    <a:pt x="4786795" y="830275"/>
                  </a:lnTo>
                  <a:lnTo>
                    <a:pt x="4806518" y="845896"/>
                  </a:lnTo>
                  <a:lnTo>
                    <a:pt x="4849914" y="857834"/>
                  </a:lnTo>
                  <a:lnTo>
                    <a:pt x="4872177" y="863676"/>
                  </a:lnTo>
                  <a:lnTo>
                    <a:pt x="4894491" y="869251"/>
                  </a:lnTo>
                  <a:lnTo>
                    <a:pt x="4900485" y="870165"/>
                  </a:lnTo>
                  <a:lnTo>
                    <a:pt x="4906391" y="869810"/>
                  </a:lnTo>
                  <a:lnTo>
                    <a:pt x="4914163" y="867676"/>
                  </a:lnTo>
                  <a:lnTo>
                    <a:pt x="4916094" y="867321"/>
                  </a:lnTo>
                  <a:lnTo>
                    <a:pt x="4917846" y="866965"/>
                  </a:lnTo>
                  <a:lnTo>
                    <a:pt x="4921542" y="866622"/>
                  </a:lnTo>
                  <a:lnTo>
                    <a:pt x="4923612" y="863676"/>
                  </a:lnTo>
                  <a:lnTo>
                    <a:pt x="4927231" y="859409"/>
                  </a:lnTo>
                  <a:lnTo>
                    <a:pt x="4929568" y="854583"/>
                  </a:lnTo>
                  <a:lnTo>
                    <a:pt x="4931753" y="843724"/>
                  </a:lnTo>
                  <a:close/>
                </a:path>
                <a:path w="12080875" h="1374775">
                  <a:moveTo>
                    <a:pt x="7878851" y="141617"/>
                  </a:moveTo>
                  <a:lnTo>
                    <a:pt x="7877569" y="128917"/>
                  </a:lnTo>
                  <a:lnTo>
                    <a:pt x="7873530" y="128917"/>
                  </a:lnTo>
                  <a:lnTo>
                    <a:pt x="7866088" y="116217"/>
                  </a:lnTo>
                  <a:lnTo>
                    <a:pt x="7765682" y="116217"/>
                  </a:lnTo>
                  <a:lnTo>
                    <a:pt x="7762507" y="103517"/>
                  </a:lnTo>
                  <a:lnTo>
                    <a:pt x="7756169" y="103517"/>
                  </a:lnTo>
                  <a:lnTo>
                    <a:pt x="7755649" y="90817"/>
                  </a:lnTo>
                  <a:lnTo>
                    <a:pt x="7755204" y="90817"/>
                  </a:lnTo>
                  <a:lnTo>
                    <a:pt x="7754848" y="65417"/>
                  </a:lnTo>
                  <a:lnTo>
                    <a:pt x="7753172" y="52717"/>
                  </a:lnTo>
                  <a:lnTo>
                    <a:pt x="7750784" y="40017"/>
                  </a:lnTo>
                  <a:lnTo>
                    <a:pt x="7743139" y="27317"/>
                  </a:lnTo>
                  <a:lnTo>
                    <a:pt x="7738123" y="14617"/>
                  </a:lnTo>
                  <a:lnTo>
                    <a:pt x="7725740" y="1917"/>
                  </a:lnTo>
                  <a:lnTo>
                    <a:pt x="7648092" y="1917"/>
                  </a:lnTo>
                  <a:lnTo>
                    <a:pt x="7635888" y="14617"/>
                  </a:lnTo>
                  <a:lnTo>
                    <a:pt x="7630947" y="27317"/>
                  </a:lnTo>
                  <a:lnTo>
                    <a:pt x="7623416" y="40017"/>
                  </a:lnTo>
                  <a:lnTo>
                    <a:pt x="7621067" y="52717"/>
                  </a:lnTo>
                  <a:lnTo>
                    <a:pt x="7619365" y="65417"/>
                  </a:lnTo>
                  <a:lnTo>
                    <a:pt x="7619073" y="65417"/>
                  </a:lnTo>
                  <a:lnTo>
                    <a:pt x="7619225" y="78117"/>
                  </a:lnTo>
                  <a:lnTo>
                    <a:pt x="7619047" y="78117"/>
                  </a:lnTo>
                  <a:lnTo>
                    <a:pt x="7616634" y="103517"/>
                  </a:lnTo>
                  <a:lnTo>
                    <a:pt x="7610107" y="116217"/>
                  </a:lnTo>
                  <a:lnTo>
                    <a:pt x="7507630" y="116217"/>
                  </a:lnTo>
                  <a:lnTo>
                    <a:pt x="7500645" y="128917"/>
                  </a:lnTo>
                  <a:lnTo>
                    <a:pt x="7496708" y="128917"/>
                  </a:lnTo>
                  <a:lnTo>
                    <a:pt x="7495387" y="141617"/>
                  </a:lnTo>
                  <a:lnTo>
                    <a:pt x="7495299" y="154317"/>
                  </a:lnTo>
                  <a:lnTo>
                    <a:pt x="7495387" y="205117"/>
                  </a:lnTo>
                  <a:lnTo>
                    <a:pt x="7496505" y="217817"/>
                  </a:lnTo>
                  <a:lnTo>
                    <a:pt x="7500569" y="230517"/>
                  </a:lnTo>
                  <a:lnTo>
                    <a:pt x="7873555" y="230517"/>
                  </a:lnTo>
                  <a:lnTo>
                    <a:pt x="7877556" y="217817"/>
                  </a:lnTo>
                  <a:lnTo>
                    <a:pt x="7878851" y="205117"/>
                  </a:lnTo>
                  <a:lnTo>
                    <a:pt x="7878851" y="141617"/>
                  </a:lnTo>
                  <a:close/>
                </a:path>
                <a:path w="12080875" h="1374775">
                  <a:moveTo>
                    <a:pt x="8126501" y="230517"/>
                  </a:moveTo>
                  <a:lnTo>
                    <a:pt x="8125549" y="205117"/>
                  </a:lnTo>
                  <a:lnTo>
                    <a:pt x="8121282" y="205117"/>
                  </a:lnTo>
                  <a:lnTo>
                    <a:pt x="8111579" y="192417"/>
                  </a:lnTo>
                  <a:lnTo>
                    <a:pt x="7941208" y="192417"/>
                  </a:lnTo>
                  <a:lnTo>
                    <a:pt x="7941208" y="205117"/>
                  </a:lnTo>
                  <a:lnTo>
                    <a:pt x="7941386" y="205117"/>
                  </a:lnTo>
                  <a:lnTo>
                    <a:pt x="7941208" y="217817"/>
                  </a:lnTo>
                  <a:lnTo>
                    <a:pt x="7940713" y="217817"/>
                  </a:lnTo>
                  <a:lnTo>
                    <a:pt x="7938706" y="230517"/>
                  </a:lnTo>
                  <a:lnTo>
                    <a:pt x="7937208" y="243217"/>
                  </a:lnTo>
                  <a:lnTo>
                    <a:pt x="7933245" y="243217"/>
                  </a:lnTo>
                  <a:lnTo>
                    <a:pt x="7930807" y="255917"/>
                  </a:lnTo>
                  <a:lnTo>
                    <a:pt x="7925041" y="255917"/>
                  </a:lnTo>
                  <a:lnTo>
                    <a:pt x="7921765" y="268617"/>
                  </a:lnTo>
                  <a:lnTo>
                    <a:pt x="7914411" y="268617"/>
                  </a:lnTo>
                  <a:lnTo>
                    <a:pt x="7910411" y="281317"/>
                  </a:lnTo>
                  <a:lnTo>
                    <a:pt x="7897203" y="281317"/>
                  </a:lnTo>
                  <a:lnTo>
                    <a:pt x="7887589" y="294017"/>
                  </a:lnTo>
                  <a:lnTo>
                    <a:pt x="7570394" y="294017"/>
                  </a:lnTo>
                  <a:lnTo>
                    <a:pt x="7570394" y="700417"/>
                  </a:lnTo>
                  <a:lnTo>
                    <a:pt x="7570279" y="713117"/>
                  </a:lnTo>
                  <a:lnTo>
                    <a:pt x="7569187" y="713117"/>
                  </a:lnTo>
                  <a:lnTo>
                    <a:pt x="7569187" y="954417"/>
                  </a:lnTo>
                  <a:lnTo>
                    <a:pt x="7566317" y="967117"/>
                  </a:lnTo>
                  <a:lnTo>
                    <a:pt x="7558113" y="979817"/>
                  </a:lnTo>
                  <a:lnTo>
                    <a:pt x="7550747" y="992517"/>
                  </a:lnTo>
                  <a:lnTo>
                    <a:pt x="7543368" y="992517"/>
                  </a:lnTo>
                  <a:lnTo>
                    <a:pt x="7528623" y="1017917"/>
                  </a:lnTo>
                  <a:lnTo>
                    <a:pt x="7493787" y="1056017"/>
                  </a:lnTo>
                  <a:lnTo>
                    <a:pt x="7481049" y="1068717"/>
                  </a:lnTo>
                  <a:lnTo>
                    <a:pt x="7468324" y="1094117"/>
                  </a:lnTo>
                  <a:lnTo>
                    <a:pt x="7437539" y="1119517"/>
                  </a:lnTo>
                  <a:lnTo>
                    <a:pt x="7431303" y="1132217"/>
                  </a:lnTo>
                  <a:lnTo>
                    <a:pt x="7394207" y="1132217"/>
                  </a:lnTo>
                  <a:lnTo>
                    <a:pt x="7388720" y="1119517"/>
                  </a:lnTo>
                  <a:lnTo>
                    <a:pt x="7354722" y="1094117"/>
                  </a:lnTo>
                  <a:lnTo>
                    <a:pt x="7337806" y="1068717"/>
                  </a:lnTo>
                  <a:lnTo>
                    <a:pt x="7321004" y="1056017"/>
                  </a:lnTo>
                  <a:lnTo>
                    <a:pt x="7316025" y="1043317"/>
                  </a:lnTo>
                  <a:lnTo>
                    <a:pt x="7312431" y="1043317"/>
                  </a:lnTo>
                  <a:lnTo>
                    <a:pt x="7310221" y="1030617"/>
                  </a:lnTo>
                  <a:lnTo>
                    <a:pt x="7309383" y="1030617"/>
                  </a:lnTo>
                  <a:lnTo>
                    <a:pt x="7309663" y="1017917"/>
                  </a:lnTo>
                  <a:lnTo>
                    <a:pt x="7312939" y="1017917"/>
                  </a:lnTo>
                  <a:lnTo>
                    <a:pt x="7319213" y="1005217"/>
                  </a:lnTo>
                  <a:lnTo>
                    <a:pt x="7334364" y="1005217"/>
                  </a:lnTo>
                  <a:lnTo>
                    <a:pt x="7338593" y="992517"/>
                  </a:lnTo>
                  <a:lnTo>
                    <a:pt x="7347280" y="1005217"/>
                  </a:lnTo>
                  <a:lnTo>
                    <a:pt x="7365136" y="1005217"/>
                  </a:lnTo>
                  <a:lnTo>
                    <a:pt x="7391844" y="1043317"/>
                  </a:lnTo>
                  <a:lnTo>
                    <a:pt x="7400874" y="1043317"/>
                  </a:lnTo>
                  <a:lnTo>
                    <a:pt x="7411771" y="1056017"/>
                  </a:lnTo>
                  <a:lnTo>
                    <a:pt x="7469175" y="992517"/>
                  </a:lnTo>
                  <a:lnTo>
                    <a:pt x="7503617" y="954417"/>
                  </a:lnTo>
                  <a:lnTo>
                    <a:pt x="7505573" y="941717"/>
                  </a:lnTo>
                  <a:lnTo>
                    <a:pt x="7509865" y="941717"/>
                  </a:lnTo>
                  <a:lnTo>
                    <a:pt x="7515479" y="929017"/>
                  </a:lnTo>
                  <a:lnTo>
                    <a:pt x="7558824" y="929017"/>
                  </a:lnTo>
                  <a:lnTo>
                    <a:pt x="7566711" y="941717"/>
                  </a:lnTo>
                  <a:lnTo>
                    <a:pt x="7569187" y="954417"/>
                  </a:lnTo>
                  <a:lnTo>
                    <a:pt x="7569187" y="713117"/>
                  </a:lnTo>
                  <a:lnTo>
                    <a:pt x="7568705" y="713117"/>
                  </a:lnTo>
                  <a:lnTo>
                    <a:pt x="7567295" y="725817"/>
                  </a:lnTo>
                  <a:lnTo>
                    <a:pt x="7560526" y="725817"/>
                  </a:lnTo>
                  <a:lnTo>
                    <a:pt x="7557402" y="738517"/>
                  </a:lnTo>
                  <a:lnTo>
                    <a:pt x="7555433" y="738517"/>
                  </a:lnTo>
                  <a:lnTo>
                    <a:pt x="7527696" y="763917"/>
                  </a:lnTo>
                  <a:lnTo>
                    <a:pt x="7472210" y="840117"/>
                  </a:lnTo>
                  <a:lnTo>
                    <a:pt x="7444473" y="865517"/>
                  </a:lnTo>
                  <a:lnTo>
                    <a:pt x="7438961" y="878217"/>
                  </a:lnTo>
                  <a:lnTo>
                    <a:pt x="7432383" y="878217"/>
                  </a:lnTo>
                  <a:lnTo>
                    <a:pt x="7424750" y="890917"/>
                  </a:lnTo>
                  <a:lnTo>
                    <a:pt x="7406386" y="890917"/>
                  </a:lnTo>
                  <a:lnTo>
                    <a:pt x="7398639" y="878217"/>
                  </a:lnTo>
                  <a:lnTo>
                    <a:pt x="7391730" y="878217"/>
                  </a:lnTo>
                  <a:lnTo>
                    <a:pt x="7385685" y="865517"/>
                  </a:lnTo>
                  <a:lnTo>
                    <a:pt x="7369353" y="852817"/>
                  </a:lnTo>
                  <a:lnTo>
                    <a:pt x="7337361" y="827417"/>
                  </a:lnTo>
                  <a:lnTo>
                    <a:pt x="7321537" y="802017"/>
                  </a:lnTo>
                  <a:lnTo>
                    <a:pt x="7315009" y="802017"/>
                  </a:lnTo>
                  <a:lnTo>
                    <a:pt x="7310691" y="789317"/>
                  </a:lnTo>
                  <a:lnTo>
                    <a:pt x="7309459" y="789317"/>
                  </a:lnTo>
                  <a:lnTo>
                    <a:pt x="7308863" y="776617"/>
                  </a:lnTo>
                  <a:lnTo>
                    <a:pt x="7309510" y="776617"/>
                  </a:lnTo>
                  <a:lnTo>
                    <a:pt x="7312736" y="763917"/>
                  </a:lnTo>
                  <a:lnTo>
                    <a:pt x="7315149" y="763917"/>
                  </a:lnTo>
                  <a:lnTo>
                    <a:pt x="7321613" y="751217"/>
                  </a:lnTo>
                  <a:lnTo>
                    <a:pt x="7359599" y="751217"/>
                  </a:lnTo>
                  <a:lnTo>
                    <a:pt x="7362952" y="763917"/>
                  </a:lnTo>
                  <a:lnTo>
                    <a:pt x="7365670" y="763917"/>
                  </a:lnTo>
                  <a:lnTo>
                    <a:pt x="7374356" y="776617"/>
                  </a:lnTo>
                  <a:lnTo>
                    <a:pt x="7400874" y="802017"/>
                  </a:lnTo>
                  <a:lnTo>
                    <a:pt x="7411771" y="814717"/>
                  </a:lnTo>
                  <a:lnTo>
                    <a:pt x="7462990" y="751217"/>
                  </a:lnTo>
                  <a:lnTo>
                    <a:pt x="7503973" y="700417"/>
                  </a:lnTo>
                  <a:lnTo>
                    <a:pt x="7508164" y="700417"/>
                  </a:lnTo>
                  <a:lnTo>
                    <a:pt x="7512698" y="687717"/>
                  </a:lnTo>
                  <a:lnTo>
                    <a:pt x="7520191" y="687717"/>
                  </a:lnTo>
                  <a:lnTo>
                    <a:pt x="7523289" y="675017"/>
                  </a:lnTo>
                  <a:lnTo>
                    <a:pt x="7556322" y="675017"/>
                  </a:lnTo>
                  <a:lnTo>
                    <a:pt x="7559180" y="687717"/>
                  </a:lnTo>
                  <a:lnTo>
                    <a:pt x="7564399" y="687717"/>
                  </a:lnTo>
                  <a:lnTo>
                    <a:pt x="7568070" y="700417"/>
                  </a:lnTo>
                  <a:lnTo>
                    <a:pt x="7570394" y="700417"/>
                  </a:lnTo>
                  <a:lnTo>
                    <a:pt x="7570394" y="294017"/>
                  </a:lnTo>
                  <a:lnTo>
                    <a:pt x="7569365" y="294017"/>
                  </a:lnTo>
                  <a:lnTo>
                    <a:pt x="7569365" y="459117"/>
                  </a:lnTo>
                  <a:lnTo>
                    <a:pt x="7568108" y="471817"/>
                  </a:lnTo>
                  <a:lnTo>
                    <a:pt x="7565606" y="471817"/>
                  </a:lnTo>
                  <a:lnTo>
                    <a:pt x="7561859" y="484517"/>
                  </a:lnTo>
                  <a:lnTo>
                    <a:pt x="7551052" y="497217"/>
                  </a:lnTo>
                  <a:lnTo>
                    <a:pt x="7529093" y="522617"/>
                  </a:lnTo>
                  <a:lnTo>
                    <a:pt x="7482522" y="573417"/>
                  </a:lnTo>
                  <a:lnTo>
                    <a:pt x="7451318" y="611517"/>
                  </a:lnTo>
                  <a:lnTo>
                    <a:pt x="7441070" y="624217"/>
                  </a:lnTo>
                  <a:lnTo>
                    <a:pt x="7436193" y="636917"/>
                  </a:lnTo>
                  <a:lnTo>
                    <a:pt x="7393191" y="636917"/>
                  </a:lnTo>
                  <a:lnTo>
                    <a:pt x="7376312" y="611517"/>
                  </a:lnTo>
                  <a:lnTo>
                    <a:pt x="7358570" y="598817"/>
                  </a:lnTo>
                  <a:lnTo>
                    <a:pt x="7339419" y="573417"/>
                  </a:lnTo>
                  <a:lnTo>
                    <a:pt x="7318311" y="560717"/>
                  </a:lnTo>
                  <a:lnTo>
                    <a:pt x="7315416" y="548017"/>
                  </a:lnTo>
                  <a:lnTo>
                    <a:pt x="7309993" y="548017"/>
                  </a:lnTo>
                  <a:lnTo>
                    <a:pt x="7309193" y="535317"/>
                  </a:lnTo>
                  <a:lnTo>
                    <a:pt x="7309929" y="522617"/>
                  </a:lnTo>
                  <a:lnTo>
                    <a:pt x="7313041" y="522617"/>
                  </a:lnTo>
                  <a:lnTo>
                    <a:pt x="7315251" y="509917"/>
                  </a:lnTo>
                  <a:lnTo>
                    <a:pt x="7324052" y="509917"/>
                  </a:lnTo>
                  <a:lnTo>
                    <a:pt x="7331265" y="497217"/>
                  </a:lnTo>
                  <a:lnTo>
                    <a:pt x="7348829" y="497217"/>
                  </a:lnTo>
                  <a:lnTo>
                    <a:pt x="7356576" y="509917"/>
                  </a:lnTo>
                  <a:lnTo>
                    <a:pt x="7362990" y="509917"/>
                  </a:lnTo>
                  <a:lnTo>
                    <a:pt x="7372286" y="522617"/>
                  </a:lnTo>
                  <a:lnTo>
                    <a:pt x="7390676" y="548017"/>
                  </a:lnTo>
                  <a:lnTo>
                    <a:pt x="7399972" y="548017"/>
                  </a:lnTo>
                  <a:lnTo>
                    <a:pt x="7411059" y="560717"/>
                  </a:lnTo>
                  <a:lnTo>
                    <a:pt x="7467892" y="497217"/>
                  </a:lnTo>
                  <a:lnTo>
                    <a:pt x="7502004" y="459117"/>
                  </a:lnTo>
                  <a:lnTo>
                    <a:pt x="7510221" y="446417"/>
                  </a:lnTo>
                  <a:lnTo>
                    <a:pt x="7514691" y="446417"/>
                  </a:lnTo>
                  <a:lnTo>
                    <a:pt x="7517219" y="433717"/>
                  </a:lnTo>
                  <a:lnTo>
                    <a:pt x="7557579" y="433717"/>
                  </a:lnTo>
                  <a:lnTo>
                    <a:pt x="7564310" y="446417"/>
                  </a:lnTo>
                  <a:lnTo>
                    <a:pt x="7568247" y="446417"/>
                  </a:lnTo>
                  <a:lnTo>
                    <a:pt x="7569365" y="459117"/>
                  </a:lnTo>
                  <a:lnTo>
                    <a:pt x="7569365" y="294017"/>
                  </a:lnTo>
                  <a:lnTo>
                    <a:pt x="7486523" y="294017"/>
                  </a:lnTo>
                  <a:lnTo>
                    <a:pt x="7476922" y="281317"/>
                  </a:lnTo>
                  <a:lnTo>
                    <a:pt x="7463739" y="281317"/>
                  </a:lnTo>
                  <a:lnTo>
                    <a:pt x="7459751" y="268617"/>
                  </a:lnTo>
                  <a:lnTo>
                    <a:pt x="7452423" y="268617"/>
                  </a:lnTo>
                  <a:lnTo>
                    <a:pt x="7449147" y="255917"/>
                  </a:lnTo>
                  <a:lnTo>
                    <a:pt x="7443394" y="255917"/>
                  </a:lnTo>
                  <a:lnTo>
                    <a:pt x="7440968" y="243217"/>
                  </a:lnTo>
                  <a:lnTo>
                    <a:pt x="7437018" y="243217"/>
                  </a:lnTo>
                  <a:lnTo>
                    <a:pt x="7435520" y="230517"/>
                  </a:lnTo>
                  <a:lnTo>
                    <a:pt x="7433513" y="217817"/>
                  </a:lnTo>
                  <a:lnTo>
                    <a:pt x="7433030" y="217817"/>
                  </a:lnTo>
                  <a:lnTo>
                    <a:pt x="7432853" y="205117"/>
                  </a:lnTo>
                  <a:lnTo>
                    <a:pt x="7432853" y="192417"/>
                  </a:lnTo>
                  <a:lnTo>
                    <a:pt x="7260082" y="192417"/>
                  </a:lnTo>
                  <a:lnTo>
                    <a:pt x="7252919" y="205117"/>
                  </a:lnTo>
                  <a:lnTo>
                    <a:pt x="7248195" y="205117"/>
                  </a:lnTo>
                  <a:lnTo>
                    <a:pt x="7246467" y="217817"/>
                  </a:lnTo>
                  <a:lnTo>
                    <a:pt x="7247737" y="217817"/>
                  </a:lnTo>
                  <a:lnTo>
                    <a:pt x="7247852" y="421017"/>
                  </a:lnTo>
                  <a:lnTo>
                    <a:pt x="7247725" y="1005217"/>
                  </a:lnTo>
                  <a:lnTo>
                    <a:pt x="7247560" y="1246517"/>
                  </a:lnTo>
                  <a:lnTo>
                    <a:pt x="7246569" y="1246517"/>
                  </a:lnTo>
                  <a:lnTo>
                    <a:pt x="7248360" y="1259217"/>
                  </a:lnTo>
                  <a:lnTo>
                    <a:pt x="7252919" y="1271917"/>
                  </a:lnTo>
                  <a:lnTo>
                    <a:pt x="8121307" y="1271917"/>
                  </a:lnTo>
                  <a:lnTo>
                    <a:pt x="8125384" y="1259217"/>
                  </a:lnTo>
                  <a:lnTo>
                    <a:pt x="8126501" y="1246517"/>
                  </a:lnTo>
                  <a:lnTo>
                    <a:pt x="8126501" y="1183017"/>
                  </a:lnTo>
                  <a:lnTo>
                    <a:pt x="8126501" y="1170317"/>
                  </a:lnTo>
                  <a:lnTo>
                    <a:pt x="8116659" y="1183017"/>
                  </a:lnTo>
                  <a:lnTo>
                    <a:pt x="8048434" y="1183017"/>
                  </a:lnTo>
                  <a:lnTo>
                    <a:pt x="8029295" y="1170317"/>
                  </a:lnTo>
                  <a:lnTo>
                    <a:pt x="7991399" y="1170317"/>
                  </a:lnTo>
                  <a:lnTo>
                    <a:pt x="7972844" y="1157617"/>
                  </a:lnTo>
                  <a:lnTo>
                    <a:pt x="7954569" y="1157617"/>
                  </a:lnTo>
                  <a:lnTo>
                    <a:pt x="7936585" y="1144917"/>
                  </a:lnTo>
                  <a:lnTo>
                    <a:pt x="7918971" y="1144917"/>
                  </a:lnTo>
                  <a:lnTo>
                    <a:pt x="7901838" y="1132217"/>
                  </a:lnTo>
                  <a:lnTo>
                    <a:pt x="7868945" y="1106817"/>
                  </a:lnTo>
                  <a:lnTo>
                    <a:pt x="7838249" y="1081417"/>
                  </a:lnTo>
                  <a:lnTo>
                    <a:pt x="7810055" y="1056017"/>
                  </a:lnTo>
                  <a:lnTo>
                    <a:pt x="7639418" y="1056017"/>
                  </a:lnTo>
                  <a:lnTo>
                    <a:pt x="7634770" y="1043317"/>
                  </a:lnTo>
                  <a:lnTo>
                    <a:pt x="7631201" y="1043317"/>
                  </a:lnTo>
                  <a:lnTo>
                    <a:pt x="7630363" y="1030617"/>
                  </a:lnTo>
                  <a:lnTo>
                    <a:pt x="7632268" y="1030617"/>
                  </a:lnTo>
                  <a:lnTo>
                    <a:pt x="7635392" y="1017917"/>
                  </a:lnTo>
                  <a:lnTo>
                    <a:pt x="7639380" y="1017917"/>
                  </a:lnTo>
                  <a:lnTo>
                    <a:pt x="7644231" y="1005217"/>
                  </a:lnTo>
                  <a:lnTo>
                    <a:pt x="7652461" y="1005217"/>
                  </a:lnTo>
                  <a:lnTo>
                    <a:pt x="7656766" y="992517"/>
                  </a:lnTo>
                  <a:lnTo>
                    <a:pt x="7661529" y="992517"/>
                  </a:lnTo>
                  <a:lnTo>
                    <a:pt x="7666749" y="1005217"/>
                  </a:lnTo>
                  <a:lnTo>
                    <a:pt x="7760919" y="1005217"/>
                  </a:lnTo>
                  <a:lnTo>
                    <a:pt x="7748397" y="979817"/>
                  </a:lnTo>
                  <a:lnTo>
                    <a:pt x="7737284" y="954417"/>
                  </a:lnTo>
                  <a:lnTo>
                    <a:pt x="7727607" y="929017"/>
                  </a:lnTo>
                  <a:lnTo>
                    <a:pt x="7719339" y="903617"/>
                  </a:lnTo>
                  <a:lnTo>
                    <a:pt x="7712545" y="890917"/>
                  </a:lnTo>
                  <a:lnTo>
                    <a:pt x="7707300" y="865517"/>
                  </a:lnTo>
                  <a:lnTo>
                    <a:pt x="7703591" y="840117"/>
                  </a:lnTo>
                  <a:lnTo>
                    <a:pt x="7701420" y="814717"/>
                  </a:lnTo>
                  <a:lnTo>
                    <a:pt x="7651559" y="814717"/>
                  </a:lnTo>
                  <a:lnTo>
                    <a:pt x="7644816" y="802017"/>
                  </a:lnTo>
                  <a:lnTo>
                    <a:pt x="7634833" y="802017"/>
                  </a:lnTo>
                  <a:lnTo>
                    <a:pt x="7632090" y="789317"/>
                  </a:lnTo>
                  <a:lnTo>
                    <a:pt x="7631392" y="789317"/>
                  </a:lnTo>
                  <a:lnTo>
                    <a:pt x="7631341" y="776617"/>
                  </a:lnTo>
                  <a:lnTo>
                    <a:pt x="7632001" y="776617"/>
                  </a:lnTo>
                  <a:lnTo>
                    <a:pt x="7634656" y="763917"/>
                  </a:lnTo>
                  <a:lnTo>
                    <a:pt x="7641590" y="763917"/>
                  </a:lnTo>
                  <a:lnTo>
                    <a:pt x="7644524" y="751217"/>
                  </a:lnTo>
                  <a:lnTo>
                    <a:pt x="7702664" y="751217"/>
                  </a:lnTo>
                  <a:lnTo>
                    <a:pt x="7710652" y="700417"/>
                  </a:lnTo>
                  <a:lnTo>
                    <a:pt x="7725029" y="649617"/>
                  </a:lnTo>
                  <a:lnTo>
                    <a:pt x="7729791" y="636917"/>
                  </a:lnTo>
                  <a:lnTo>
                    <a:pt x="7734554" y="624217"/>
                  </a:lnTo>
                  <a:lnTo>
                    <a:pt x="7745527" y="611517"/>
                  </a:lnTo>
                  <a:lnTo>
                    <a:pt x="7757947" y="586117"/>
                  </a:lnTo>
                  <a:lnTo>
                    <a:pt x="7771816" y="560717"/>
                  </a:lnTo>
                  <a:lnTo>
                    <a:pt x="7641526" y="560717"/>
                  </a:lnTo>
                  <a:lnTo>
                    <a:pt x="7636573" y="548017"/>
                  </a:lnTo>
                  <a:lnTo>
                    <a:pt x="7634681" y="548017"/>
                  </a:lnTo>
                  <a:lnTo>
                    <a:pt x="7632078" y="535317"/>
                  </a:lnTo>
                  <a:lnTo>
                    <a:pt x="7631544" y="535317"/>
                  </a:lnTo>
                  <a:lnTo>
                    <a:pt x="7632255" y="522617"/>
                  </a:lnTo>
                  <a:lnTo>
                    <a:pt x="7636992" y="522617"/>
                  </a:lnTo>
                  <a:lnTo>
                    <a:pt x="7642072" y="509917"/>
                  </a:lnTo>
                  <a:lnTo>
                    <a:pt x="7655319" y="509917"/>
                  </a:lnTo>
                  <a:lnTo>
                    <a:pt x="7663345" y="497217"/>
                  </a:lnTo>
                  <a:lnTo>
                    <a:pt x="7826680" y="497217"/>
                  </a:lnTo>
                  <a:lnTo>
                    <a:pt x="7842047" y="484517"/>
                  </a:lnTo>
                  <a:lnTo>
                    <a:pt x="7858061" y="471817"/>
                  </a:lnTo>
                  <a:lnTo>
                    <a:pt x="7874711" y="471817"/>
                  </a:lnTo>
                  <a:lnTo>
                    <a:pt x="7892008" y="459117"/>
                  </a:lnTo>
                  <a:lnTo>
                    <a:pt x="7909852" y="446417"/>
                  </a:lnTo>
                  <a:lnTo>
                    <a:pt x="7928140" y="433717"/>
                  </a:lnTo>
                  <a:lnTo>
                    <a:pt x="7946872" y="433717"/>
                  </a:lnTo>
                  <a:lnTo>
                    <a:pt x="7966037" y="421017"/>
                  </a:lnTo>
                  <a:lnTo>
                    <a:pt x="7985544" y="421017"/>
                  </a:lnTo>
                  <a:lnTo>
                    <a:pt x="8005280" y="408317"/>
                  </a:lnTo>
                  <a:lnTo>
                    <a:pt x="8126501" y="408317"/>
                  </a:lnTo>
                  <a:lnTo>
                    <a:pt x="8126501" y="294017"/>
                  </a:lnTo>
                  <a:lnTo>
                    <a:pt x="8126501" y="230517"/>
                  </a:lnTo>
                  <a:close/>
                </a:path>
                <a:path w="12080875" h="1374775">
                  <a:moveTo>
                    <a:pt x="8500135" y="446417"/>
                  </a:moveTo>
                  <a:lnTo>
                    <a:pt x="8441931" y="433717"/>
                  </a:lnTo>
                  <a:lnTo>
                    <a:pt x="8427910" y="370217"/>
                  </a:lnTo>
                  <a:lnTo>
                    <a:pt x="8423389" y="382917"/>
                  </a:lnTo>
                  <a:lnTo>
                    <a:pt x="8419439" y="382917"/>
                  </a:lnTo>
                  <a:lnTo>
                    <a:pt x="8412658" y="395617"/>
                  </a:lnTo>
                  <a:lnTo>
                    <a:pt x="8409965" y="395617"/>
                  </a:lnTo>
                  <a:lnTo>
                    <a:pt x="8405977" y="408317"/>
                  </a:lnTo>
                  <a:lnTo>
                    <a:pt x="8404758" y="408317"/>
                  </a:lnTo>
                  <a:lnTo>
                    <a:pt x="8403857" y="421017"/>
                  </a:lnTo>
                  <a:lnTo>
                    <a:pt x="8404199" y="433717"/>
                  </a:lnTo>
                  <a:lnTo>
                    <a:pt x="8404428" y="433717"/>
                  </a:lnTo>
                  <a:lnTo>
                    <a:pt x="8332292" y="504304"/>
                  </a:lnTo>
                  <a:lnTo>
                    <a:pt x="8332292" y="776617"/>
                  </a:lnTo>
                  <a:lnTo>
                    <a:pt x="8332241" y="789317"/>
                  </a:lnTo>
                  <a:lnTo>
                    <a:pt x="8331365" y="802017"/>
                  </a:lnTo>
                  <a:lnTo>
                    <a:pt x="8329701" y="814717"/>
                  </a:lnTo>
                  <a:lnTo>
                    <a:pt x="8327225" y="840117"/>
                  </a:lnTo>
                  <a:lnTo>
                    <a:pt x="8315134" y="878217"/>
                  </a:lnTo>
                  <a:lnTo>
                    <a:pt x="8296262" y="916317"/>
                  </a:lnTo>
                  <a:lnTo>
                    <a:pt x="8271142" y="954417"/>
                  </a:lnTo>
                  <a:lnTo>
                    <a:pt x="8261528" y="967117"/>
                  </a:lnTo>
                  <a:lnTo>
                    <a:pt x="8251304" y="967117"/>
                  </a:lnTo>
                  <a:lnTo>
                    <a:pt x="8240509" y="979817"/>
                  </a:lnTo>
                  <a:lnTo>
                    <a:pt x="8214588" y="1005217"/>
                  </a:lnTo>
                  <a:lnTo>
                    <a:pt x="8186941" y="1017917"/>
                  </a:lnTo>
                  <a:lnTo>
                    <a:pt x="8157578" y="1030617"/>
                  </a:lnTo>
                  <a:lnTo>
                    <a:pt x="8036001" y="1030617"/>
                  </a:lnTo>
                  <a:lnTo>
                    <a:pt x="8008785" y="1017917"/>
                  </a:lnTo>
                  <a:lnTo>
                    <a:pt x="7982674" y="1017917"/>
                  </a:lnTo>
                  <a:lnTo>
                    <a:pt x="7957655" y="1005217"/>
                  </a:lnTo>
                  <a:lnTo>
                    <a:pt x="7948181" y="992517"/>
                  </a:lnTo>
                  <a:lnTo>
                    <a:pt x="7939075" y="992517"/>
                  </a:lnTo>
                  <a:lnTo>
                    <a:pt x="7930312" y="979817"/>
                  </a:lnTo>
                  <a:lnTo>
                    <a:pt x="7921917" y="967117"/>
                  </a:lnTo>
                  <a:lnTo>
                    <a:pt x="7905890" y="954417"/>
                  </a:lnTo>
                  <a:lnTo>
                    <a:pt x="7891513" y="941717"/>
                  </a:lnTo>
                  <a:lnTo>
                    <a:pt x="7878788" y="916317"/>
                  </a:lnTo>
                  <a:lnTo>
                    <a:pt x="7867713" y="903617"/>
                  </a:lnTo>
                  <a:lnTo>
                    <a:pt x="7858455" y="878217"/>
                  </a:lnTo>
                  <a:lnTo>
                    <a:pt x="7851178" y="852817"/>
                  </a:lnTo>
                  <a:lnTo>
                    <a:pt x="7845882" y="840117"/>
                  </a:lnTo>
                  <a:lnTo>
                    <a:pt x="7842580" y="814717"/>
                  </a:lnTo>
                  <a:lnTo>
                    <a:pt x="7841551" y="802017"/>
                  </a:lnTo>
                  <a:lnTo>
                    <a:pt x="7841564" y="776617"/>
                  </a:lnTo>
                  <a:lnTo>
                    <a:pt x="7850848" y="725817"/>
                  </a:lnTo>
                  <a:lnTo>
                    <a:pt x="7872298" y="675017"/>
                  </a:lnTo>
                  <a:lnTo>
                    <a:pt x="7908303" y="624217"/>
                  </a:lnTo>
                  <a:lnTo>
                    <a:pt x="7958429" y="586117"/>
                  </a:lnTo>
                  <a:lnTo>
                    <a:pt x="7987843" y="560717"/>
                  </a:lnTo>
                  <a:lnTo>
                    <a:pt x="8009204" y="560717"/>
                  </a:lnTo>
                  <a:lnTo>
                    <a:pt x="8020151" y="548017"/>
                  </a:lnTo>
                  <a:lnTo>
                    <a:pt x="8142605" y="548017"/>
                  </a:lnTo>
                  <a:lnTo>
                    <a:pt x="8158366" y="560717"/>
                  </a:lnTo>
                  <a:lnTo>
                    <a:pt x="8188871" y="560717"/>
                  </a:lnTo>
                  <a:lnTo>
                    <a:pt x="8202308" y="573417"/>
                  </a:lnTo>
                  <a:lnTo>
                    <a:pt x="8215338" y="586117"/>
                  </a:lnTo>
                  <a:lnTo>
                    <a:pt x="8227949" y="586117"/>
                  </a:lnTo>
                  <a:lnTo>
                    <a:pt x="8240154" y="598817"/>
                  </a:lnTo>
                  <a:lnTo>
                    <a:pt x="8240611" y="598817"/>
                  </a:lnTo>
                  <a:lnTo>
                    <a:pt x="8198155" y="636917"/>
                  </a:lnTo>
                  <a:lnTo>
                    <a:pt x="8193456" y="636917"/>
                  </a:lnTo>
                  <a:lnTo>
                    <a:pt x="8193456" y="789317"/>
                  </a:lnTo>
                  <a:lnTo>
                    <a:pt x="8192897" y="802017"/>
                  </a:lnTo>
                  <a:lnTo>
                    <a:pt x="8191398" y="814717"/>
                  </a:lnTo>
                  <a:lnTo>
                    <a:pt x="8188960" y="827417"/>
                  </a:lnTo>
                  <a:lnTo>
                    <a:pt x="8186166" y="827417"/>
                  </a:lnTo>
                  <a:lnTo>
                    <a:pt x="8182496" y="840117"/>
                  </a:lnTo>
                  <a:lnTo>
                    <a:pt x="8177974" y="852817"/>
                  </a:lnTo>
                  <a:lnTo>
                    <a:pt x="8172577" y="865517"/>
                  </a:lnTo>
                  <a:lnTo>
                    <a:pt x="8166417" y="865517"/>
                  </a:lnTo>
                  <a:lnTo>
                    <a:pt x="8159585" y="878217"/>
                  </a:lnTo>
                  <a:lnTo>
                    <a:pt x="8152092" y="878217"/>
                  </a:lnTo>
                  <a:lnTo>
                    <a:pt x="8143926" y="890917"/>
                  </a:lnTo>
                  <a:lnTo>
                    <a:pt x="8126590" y="890917"/>
                  </a:lnTo>
                  <a:lnTo>
                    <a:pt x="8118437" y="903617"/>
                  </a:lnTo>
                  <a:lnTo>
                    <a:pt x="8059344" y="903617"/>
                  </a:lnTo>
                  <a:lnTo>
                    <a:pt x="8051152" y="890917"/>
                  </a:lnTo>
                  <a:lnTo>
                    <a:pt x="8028076" y="890917"/>
                  </a:lnTo>
                  <a:lnTo>
                    <a:pt x="8020990" y="878217"/>
                  </a:lnTo>
                  <a:lnTo>
                    <a:pt x="8014309" y="878217"/>
                  </a:lnTo>
                  <a:lnTo>
                    <a:pt x="8008061" y="865517"/>
                  </a:lnTo>
                  <a:lnTo>
                    <a:pt x="8002232" y="865517"/>
                  </a:lnTo>
                  <a:lnTo>
                    <a:pt x="7993596" y="852817"/>
                  </a:lnTo>
                  <a:lnTo>
                    <a:pt x="7986649" y="840117"/>
                  </a:lnTo>
                  <a:lnTo>
                    <a:pt x="7981366" y="827417"/>
                  </a:lnTo>
                  <a:lnTo>
                    <a:pt x="7977746" y="814717"/>
                  </a:lnTo>
                  <a:lnTo>
                    <a:pt x="7976438" y="802017"/>
                  </a:lnTo>
                  <a:lnTo>
                    <a:pt x="7975689" y="802017"/>
                  </a:lnTo>
                  <a:lnTo>
                    <a:pt x="7975257" y="789317"/>
                  </a:lnTo>
                  <a:lnTo>
                    <a:pt x="7975600" y="776617"/>
                  </a:lnTo>
                  <a:lnTo>
                    <a:pt x="7977378" y="763917"/>
                  </a:lnTo>
                  <a:lnTo>
                    <a:pt x="7978800" y="763917"/>
                  </a:lnTo>
                  <a:lnTo>
                    <a:pt x="7982737" y="751217"/>
                  </a:lnTo>
                  <a:lnTo>
                    <a:pt x="7985201" y="738517"/>
                  </a:lnTo>
                  <a:lnTo>
                    <a:pt x="7991170" y="738517"/>
                  </a:lnTo>
                  <a:lnTo>
                    <a:pt x="7994624" y="725817"/>
                  </a:lnTo>
                  <a:lnTo>
                    <a:pt x="8002448" y="713117"/>
                  </a:lnTo>
                  <a:lnTo>
                    <a:pt x="8006766" y="713117"/>
                  </a:lnTo>
                  <a:lnTo>
                    <a:pt x="8016227" y="700417"/>
                  </a:lnTo>
                  <a:lnTo>
                    <a:pt x="8021294" y="700417"/>
                  </a:lnTo>
                  <a:lnTo>
                    <a:pt x="8032102" y="687717"/>
                  </a:lnTo>
                  <a:lnTo>
                    <a:pt x="8053756" y="687717"/>
                  </a:lnTo>
                  <a:lnTo>
                    <a:pt x="8064017" y="675017"/>
                  </a:lnTo>
                  <a:lnTo>
                    <a:pt x="8106169" y="675017"/>
                  </a:lnTo>
                  <a:lnTo>
                    <a:pt x="8116468" y="687717"/>
                  </a:lnTo>
                  <a:lnTo>
                    <a:pt x="8143646" y="687717"/>
                  </a:lnTo>
                  <a:lnTo>
                    <a:pt x="8098447" y="738517"/>
                  </a:lnTo>
                  <a:lnTo>
                    <a:pt x="8056105" y="738517"/>
                  </a:lnTo>
                  <a:lnTo>
                    <a:pt x="8050339" y="751217"/>
                  </a:lnTo>
                  <a:lnTo>
                    <a:pt x="8045564" y="751217"/>
                  </a:lnTo>
                  <a:lnTo>
                    <a:pt x="8042351" y="763917"/>
                  </a:lnTo>
                  <a:lnTo>
                    <a:pt x="8038592" y="763917"/>
                  </a:lnTo>
                  <a:lnTo>
                    <a:pt x="8035671" y="776617"/>
                  </a:lnTo>
                  <a:lnTo>
                    <a:pt x="8033613" y="776617"/>
                  </a:lnTo>
                  <a:lnTo>
                    <a:pt x="8032407" y="789317"/>
                  </a:lnTo>
                  <a:lnTo>
                    <a:pt x="8032064" y="789317"/>
                  </a:lnTo>
                  <a:lnTo>
                    <a:pt x="8032636" y="802017"/>
                  </a:lnTo>
                  <a:lnTo>
                    <a:pt x="8034096" y="802017"/>
                  </a:lnTo>
                  <a:lnTo>
                    <a:pt x="8036446" y="814717"/>
                  </a:lnTo>
                  <a:lnTo>
                    <a:pt x="8039303" y="814717"/>
                  </a:lnTo>
                  <a:lnTo>
                    <a:pt x="8043418" y="827417"/>
                  </a:lnTo>
                  <a:lnTo>
                    <a:pt x="8048777" y="827417"/>
                  </a:lnTo>
                  <a:lnTo>
                    <a:pt x="8053540" y="840117"/>
                  </a:lnTo>
                  <a:lnTo>
                    <a:pt x="8120075" y="840117"/>
                  </a:lnTo>
                  <a:lnTo>
                    <a:pt x="8122336" y="827417"/>
                  </a:lnTo>
                  <a:lnTo>
                    <a:pt x="8130997" y="827417"/>
                  </a:lnTo>
                  <a:lnTo>
                    <a:pt x="8134680" y="814717"/>
                  </a:lnTo>
                  <a:lnTo>
                    <a:pt x="8137563" y="814717"/>
                  </a:lnTo>
                  <a:lnTo>
                    <a:pt x="8139646" y="802017"/>
                  </a:lnTo>
                  <a:lnTo>
                    <a:pt x="8140865" y="802017"/>
                  </a:lnTo>
                  <a:lnTo>
                    <a:pt x="8141170" y="789317"/>
                  </a:lnTo>
                  <a:lnTo>
                    <a:pt x="8140547" y="789317"/>
                  </a:lnTo>
                  <a:lnTo>
                    <a:pt x="8139011" y="776617"/>
                  </a:lnTo>
                  <a:lnTo>
                    <a:pt x="8182381" y="738517"/>
                  </a:lnTo>
                  <a:lnTo>
                    <a:pt x="8186433" y="751217"/>
                  </a:lnTo>
                  <a:lnTo>
                    <a:pt x="8189557" y="751217"/>
                  </a:lnTo>
                  <a:lnTo>
                    <a:pt x="8191779" y="763917"/>
                  </a:lnTo>
                  <a:lnTo>
                    <a:pt x="8193087" y="776617"/>
                  </a:lnTo>
                  <a:lnTo>
                    <a:pt x="8193456" y="789317"/>
                  </a:lnTo>
                  <a:lnTo>
                    <a:pt x="8193456" y="636917"/>
                  </a:lnTo>
                  <a:lnTo>
                    <a:pt x="8188795" y="636917"/>
                  </a:lnTo>
                  <a:lnTo>
                    <a:pt x="8174215" y="624217"/>
                  </a:lnTo>
                  <a:lnTo>
                    <a:pt x="8158962" y="611517"/>
                  </a:lnTo>
                  <a:lnTo>
                    <a:pt x="8126438" y="611517"/>
                  </a:lnTo>
                  <a:lnTo>
                    <a:pt x="8116913" y="598817"/>
                  </a:lnTo>
                  <a:lnTo>
                    <a:pt x="8060283" y="598817"/>
                  </a:lnTo>
                  <a:lnTo>
                    <a:pt x="8042262" y="611517"/>
                  </a:lnTo>
                  <a:lnTo>
                    <a:pt x="8024685" y="611517"/>
                  </a:lnTo>
                  <a:lnTo>
                    <a:pt x="8007540" y="624217"/>
                  </a:lnTo>
                  <a:lnTo>
                    <a:pt x="7991145" y="624217"/>
                  </a:lnTo>
                  <a:lnTo>
                    <a:pt x="7975828" y="636917"/>
                  </a:lnTo>
                  <a:lnTo>
                    <a:pt x="7961604" y="649617"/>
                  </a:lnTo>
                  <a:lnTo>
                    <a:pt x="7948460" y="662317"/>
                  </a:lnTo>
                  <a:lnTo>
                    <a:pt x="7932687" y="687717"/>
                  </a:lnTo>
                  <a:lnTo>
                    <a:pt x="7919898" y="700417"/>
                  </a:lnTo>
                  <a:lnTo>
                    <a:pt x="7903261" y="751217"/>
                  </a:lnTo>
                  <a:lnTo>
                    <a:pt x="7898879" y="789317"/>
                  </a:lnTo>
                  <a:lnTo>
                    <a:pt x="7899324" y="802017"/>
                  </a:lnTo>
                  <a:lnTo>
                    <a:pt x="7899501" y="802017"/>
                  </a:lnTo>
                  <a:lnTo>
                    <a:pt x="7900225" y="814717"/>
                  </a:lnTo>
                  <a:lnTo>
                    <a:pt x="7903108" y="827417"/>
                  </a:lnTo>
                  <a:lnTo>
                    <a:pt x="7907591" y="852817"/>
                  </a:lnTo>
                  <a:lnTo>
                    <a:pt x="7913662" y="865517"/>
                  </a:lnTo>
                  <a:lnTo>
                    <a:pt x="7921333" y="878217"/>
                  </a:lnTo>
                  <a:lnTo>
                    <a:pt x="7930464" y="890917"/>
                  </a:lnTo>
                  <a:lnTo>
                    <a:pt x="7940878" y="903617"/>
                  </a:lnTo>
                  <a:lnTo>
                    <a:pt x="7952600" y="929017"/>
                  </a:lnTo>
                  <a:lnTo>
                    <a:pt x="7965618" y="929017"/>
                  </a:lnTo>
                  <a:lnTo>
                    <a:pt x="7980083" y="941717"/>
                  </a:lnTo>
                  <a:lnTo>
                    <a:pt x="7995450" y="954417"/>
                  </a:lnTo>
                  <a:lnTo>
                    <a:pt x="8011706" y="967117"/>
                  </a:lnTo>
                  <a:lnTo>
                    <a:pt x="8028876" y="967117"/>
                  </a:lnTo>
                  <a:lnTo>
                    <a:pt x="8046606" y="979817"/>
                  </a:lnTo>
                  <a:lnTo>
                    <a:pt x="8126438" y="979817"/>
                  </a:lnTo>
                  <a:lnTo>
                    <a:pt x="8142960" y="967117"/>
                  </a:lnTo>
                  <a:lnTo>
                    <a:pt x="8158886" y="967117"/>
                  </a:lnTo>
                  <a:lnTo>
                    <a:pt x="8174228" y="954417"/>
                  </a:lnTo>
                  <a:lnTo>
                    <a:pt x="8188973" y="954417"/>
                  </a:lnTo>
                  <a:lnTo>
                    <a:pt x="8200733" y="941717"/>
                  </a:lnTo>
                  <a:lnTo>
                    <a:pt x="8211794" y="929017"/>
                  </a:lnTo>
                  <a:lnTo>
                    <a:pt x="8222170" y="916317"/>
                  </a:lnTo>
                  <a:lnTo>
                    <a:pt x="8231860" y="916317"/>
                  </a:lnTo>
                  <a:lnTo>
                    <a:pt x="8238909" y="903617"/>
                  </a:lnTo>
                  <a:lnTo>
                    <a:pt x="8260054" y="865517"/>
                  </a:lnTo>
                  <a:lnTo>
                    <a:pt x="8273262" y="814717"/>
                  </a:lnTo>
                  <a:lnTo>
                    <a:pt x="8272894" y="763917"/>
                  </a:lnTo>
                  <a:lnTo>
                    <a:pt x="8260397" y="713117"/>
                  </a:lnTo>
                  <a:lnTo>
                    <a:pt x="8237220" y="675017"/>
                  </a:lnTo>
                  <a:lnTo>
                    <a:pt x="8282318" y="636917"/>
                  </a:lnTo>
                  <a:lnTo>
                    <a:pt x="8293049" y="649617"/>
                  </a:lnTo>
                  <a:lnTo>
                    <a:pt x="8302536" y="662317"/>
                  </a:lnTo>
                  <a:lnTo>
                    <a:pt x="8310791" y="687717"/>
                  </a:lnTo>
                  <a:lnTo>
                    <a:pt x="8317789" y="700417"/>
                  </a:lnTo>
                  <a:lnTo>
                    <a:pt x="8323491" y="725817"/>
                  </a:lnTo>
                  <a:lnTo>
                    <a:pt x="8327809" y="738517"/>
                  </a:lnTo>
                  <a:lnTo>
                    <a:pt x="8330743" y="751217"/>
                  </a:lnTo>
                  <a:lnTo>
                    <a:pt x="8332292" y="776617"/>
                  </a:lnTo>
                  <a:lnTo>
                    <a:pt x="8332292" y="504304"/>
                  </a:lnTo>
                  <a:lnTo>
                    <a:pt x="8300593" y="535317"/>
                  </a:lnTo>
                  <a:lnTo>
                    <a:pt x="8275015" y="522617"/>
                  </a:lnTo>
                  <a:lnTo>
                    <a:pt x="8247862" y="497217"/>
                  </a:lnTo>
                  <a:lnTo>
                    <a:pt x="8219148" y="484517"/>
                  </a:lnTo>
                  <a:lnTo>
                    <a:pt x="8188871" y="471817"/>
                  </a:lnTo>
                  <a:lnTo>
                    <a:pt x="8158023" y="471817"/>
                  </a:lnTo>
                  <a:lnTo>
                    <a:pt x="8142351" y="459117"/>
                  </a:lnTo>
                  <a:lnTo>
                    <a:pt x="8044396" y="459117"/>
                  </a:lnTo>
                  <a:lnTo>
                    <a:pt x="8023352" y="471817"/>
                  </a:lnTo>
                  <a:lnTo>
                    <a:pt x="7982001" y="471817"/>
                  </a:lnTo>
                  <a:lnTo>
                    <a:pt x="7962036" y="484517"/>
                  </a:lnTo>
                  <a:lnTo>
                    <a:pt x="7942605" y="497217"/>
                  </a:lnTo>
                  <a:lnTo>
                    <a:pt x="7923695" y="497217"/>
                  </a:lnTo>
                  <a:lnTo>
                    <a:pt x="7903896" y="509917"/>
                  </a:lnTo>
                  <a:lnTo>
                    <a:pt x="7885074" y="535317"/>
                  </a:lnTo>
                  <a:lnTo>
                    <a:pt x="7867256" y="548017"/>
                  </a:lnTo>
                  <a:lnTo>
                    <a:pt x="7850441" y="560717"/>
                  </a:lnTo>
                  <a:lnTo>
                    <a:pt x="7845615" y="560717"/>
                  </a:lnTo>
                  <a:lnTo>
                    <a:pt x="7828369" y="586117"/>
                  </a:lnTo>
                  <a:lnTo>
                    <a:pt x="7812875" y="611517"/>
                  </a:lnTo>
                  <a:lnTo>
                    <a:pt x="7799121" y="624217"/>
                  </a:lnTo>
                  <a:lnTo>
                    <a:pt x="7787106" y="649617"/>
                  </a:lnTo>
                  <a:lnTo>
                    <a:pt x="7768882" y="700417"/>
                  </a:lnTo>
                  <a:lnTo>
                    <a:pt x="7758773" y="751217"/>
                  </a:lnTo>
                  <a:lnTo>
                    <a:pt x="7756563" y="789317"/>
                  </a:lnTo>
                  <a:lnTo>
                    <a:pt x="7756626" y="802017"/>
                  </a:lnTo>
                  <a:lnTo>
                    <a:pt x="7756982" y="802017"/>
                  </a:lnTo>
                  <a:lnTo>
                    <a:pt x="7757528" y="814717"/>
                  </a:lnTo>
                  <a:lnTo>
                    <a:pt x="7765123" y="865517"/>
                  </a:lnTo>
                  <a:lnTo>
                    <a:pt x="7780274" y="916317"/>
                  </a:lnTo>
                  <a:lnTo>
                    <a:pt x="7790574" y="929017"/>
                  </a:lnTo>
                  <a:lnTo>
                    <a:pt x="7802537" y="954417"/>
                  </a:lnTo>
                  <a:lnTo>
                    <a:pt x="7816177" y="979817"/>
                  </a:lnTo>
                  <a:lnTo>
                    <a:pt x="7831493" y="1005217"/>
                  </a:lnTo>
                  <a:lnTo>
                    <a:pt x="7839799" y="1005217"/>
                  </a:lnTo>
                  <a:lnTo>
                    <a:pt x="7848435" y="1017917"/>
                  </a:lnTo>
                  <a:lnTo>
                    <a:pt x="7857401" y="1030617"/>
                  </a:lnTo>
                  <a:lnTo>
                    <a:pt x="7866697" y="1030617"/>
                  </a:lnTo>
                  <a:lnTo>
                    <a:pt x="7873860" y="1043317"/>
                  </a:lnTo>
                  <a:lnTo>
                    <a:pt x="7881226" y="1043317"/>
                  </a:lnTo>
                  <a:lnTo>
                    <a:pt x="7888783" y="1056017"/>
                  </a:lnTo>
                  <a:lnTo>
                    <a:pt x="7896542" y="1056017"/>
                  </a:lnTo>
                  <a:lnTo>
                    <a:pt x="7919364" y="1081417"/>
                  </a:lnTo>
                  <a:lnTo>
                    <a:pt x="7943228" y="1094117"/>
                  </a:lnTo>
                  <a:lnTo>
                    <a:pt x="7968132" y="1094117"/>
                  </a:lnTo>
                  <a:lnTo>
                    <a:pt x="7994053" y="1106817"/>
                  </a:lnTo>
                  <a:lnTo>
                    <a:pt x="8020647" y="1119517"/>
                  </a:lnTo>
                  <a:lnTo>
                    <a:pt x="8158137" y="1119517"/>
                  </a:lnTo>
                  <a:lnTo>
                    <a:pt x="8173682" y="1106817"/>
                  </a:lnTo>
                  <a:lnTo>
                    <a:pt x="8189049" y="1106817"/>
                  </a:lnTo>
                  <a:lnTo>
                    <a:pt x="8209788" y="1094117"/>
                  </a:lnTo>
                  <a:lnTo>
                    <a:pt x="8229892" y="1094117"/>
                  </a:lnTo>
                  <a:lnTo>
                    <a:pt x="8249361" y="1081417"/>
                  </a:lnTo>
                  <a:lnTo>
                    <a:pt x="8286204" y="1056017"/>
                  </a:lnTo>
                  <a:lnTo>
                    <a:pt x="8319363" y="1030617"/>
                  </a:lnTo>
                  <a:lnTo>
                    <a:pt x="8334489" y="1005217"/>
                  </a:lnTo>
                  <a:lnTo>
                    <a:pt x="8339290" y="1005217"/>
                  </a:lnTo>
                  <a:lnTo>
                    <a:pt x="8343976" y="992517"/>
                  </a:lnTo>
                  <a:lnTo>
                    <a:pt x="8352942" y="992517"/>
                  </a:lnTo>
                  <a:lnTo>
                    <a:pt x="8357235" y="979817"/>
                  </a:lnTo>
                  <a:lnTo>
                    <a:pt x="8361400" y="979817"/>
                  </a:lnTo>
                  <a:lnTo>
                    <a:pt x="8365426" y="967117"/>
                  </a:lnTo>
                  <a:lnTo>
                    <a:pt x="8369313" y="967117"/>
                  </a:lnTo>
                  <a:lnTo>
                    <a:pt x="8373059" y="954417"/>
                  </a:lnTo>
                  <a:lnTo>
                    <a:pt x="8376679" y="954417"/>
                  </a:lnTo>
                  <a:lnTo>
                    <a:pt x="8380146" y="941717"/>
                  </a:lnTo>
                  <a:lnTo>
                    <a:pt x="8383460" y="941717"/>
                  </a:lnTo>
                  <a:lnTo>
                    <a:pt x="8386648" y="929017"/>
                  </a:lnTo>
                  <a:lnTo>
                    <a:pt x="8389671" y="929017"/>
                  </a:lnTo>
                  <a:lnTo>
                    <a:pt x="8392554" y="916317"/>
                  </a:lnTo>
                  <a:lnTo>
                    <a:pt x="8395297" y="916317"/>
                  </a:lnTo>
                  <a:lnTo>
                    <a:pt x="8397875" y="903617"/>
                  </a:lnTo>
                  <a:lnTo>
                    <a:pt x="8400301" y="890917"/>
                  </a:lnTo>
                  <a:lnTo>
                    <a:pt x="8402574" y="890917"/>
                  </a:lnTo>
                  <a:lnTo>
                    <a:pt x="8404695" y="878217"/>
                  </a:lnTo>
                  <a:lnTo>
                    <a:pt x="8406663" y="878217"/>
                  </a:lnTo>
                  <a:lnTo>
                    <a:pt x="8408467" y="865517"/>
                  </a:lnTo>
                  <a:lnTo>
                    <a:pt x="8410118" y="865517"/>
                  </a:lnTo>
                  <a:lnTo>
                    <a:pt x="8411604" y="852817"/>
                  </a:lnTo>
                  <a:lnTo>
                    <a:pt x="8412937" y="852817"/>
                  </a:lnTo>
                  <a:lnTo>
                    <a:pt x="8414105" y="840117"/>
                  </a:lnTo>
                  <a:lnTo>
                    <a:pt x="8415121" y="827417"/>
                  </a:lnTo>
                  <a:lnTo>
                    <a:pt x="8415972" y="827417"/>
                  </a:lnTo>
                  <a:lnTo>
                    <a:pt x="8416658" y="814717"/>
                  </a:lnTo>
                  <a:lnTo>
                    <a:pt x="8417179" y="814717"/>
                  </a:lnTo>
                  <a:lnTo>
                    <a:pt x="8417534" y="802017"/>
                  </a:lnTo>
                  <a:lnTo>
                    <a:pt x="8417738" y="802017"/>
                  </a:lnTo>
                  <a:lnTo>
                    <a:pt x="8417649" y="776617"/>
                  </a:lnTo>
                  <a:lnTo>
                    <a:pt x="8417369" y="776617"/>
                  </a:lnTo>
                  <a:lnTo>
                    <a:pt x="8416912" y="763917"/>
                  </a:lnTo>
                  <a:lnTo>
                    <a:pt x="8416303" y="763917"/>
                  </a:lnTo>
                  <a:lnTo>
                    <a:pt x="8415528" y="751217"/>
                  </a:lnTo>
                  <a:lnTo>
                    <a:pt x="8414588" y="751217"/>
                  </a:lnTo>
                  <a:lnTo>
                    <a:pt x="8413496" y="738517"/>
                  </a:lnTo>
                  <a:lnTo>
                    <a:pt x="8412239" y="725817"/>
                  </a:lnTo>
                  <a:lnTo>
                    <a:pt x="8410829" y="725817"/>
                  </a:lnTo>
                  <a:lnTo>
                    <a:pt x="8409241" y="713117"/>
                  </a:lnTo>
                  <a:lnTo>
                    <a:pt x="8407514" y="713117"/>
                  </a:lnTo>
                  <a:lnTo>
                    <a:pt x="8405622" y="700417"/>
                  </a:lnTo>
                  <a:lnTo>
                    <a:pt x="8403577" y="700417"/>
                  </a:lnTo>
                  <a:lnTo>
                    <a:pt x="8401367" y="687717"/>
                  </a:lnTo>
                  <a:lnTo>
                    <a:pt x="8399005" y="687717"/>
                  </a:lnTo>
                  <a:lnTo>
                    <a:pt x="8396503" y="675017"/>
                  </a:lnTo>
                  <a:lnTo>
                    <a:pt x="8393836" y="662317"/>
                  </a:lnTo>
                  <a:lnTo>
                    <a:pt x="8391017" y="662317"/>
                  </a:lnTo>
                  <a:lnTo>
                    <a:pt x="8388058" y="649617"/>
                  </a:lnTo>
                  <a:lnTo>
                    <a:pt x="8384946" y="649617"/>
                  </a:lnTo>
                  <a:lnTo>
                    <a:pt x="8381695" y="636917"/>
                  </a:lnTo>
                  <a:lnTo>
                    <a:pt x="8378291" y="636917"/>
                  </a:lnTo>
                  <a:lnTo>
                    <a:pt x="8374735" y="624217"/>
                  </a:lnTo>
                  <a:lnTo>
                    <a:pt x="8371052" y="624217"/>
                  </a:lnTo>
                  <a:lnTo>
                    <a:pt x="8367230" y="611517"/>
                  </a:lnTo>
                  <a:lnTo>
                    <a:pt x="8363267" y="611517"/>
                  </a:lnTo>
                  <a:lnTo>
                    <a:pt x="8359165" y="598817"/>
                  </a:lnTo>
                  <a:lnTo>
                    <a:pt x="8350580" y="598817"/>
                  </a:lnTo>
                  <a:lnTo>
                    <a:pt x="8346084" y="586117"/>
                  </a:lnTo>
                  <a:lnTo>
                    <a:pt x="8339671" y="586117"/>
                  </a:lnTo>
                  <a:lnTo>
                    <a:pt x="8337893" y="573417"/>
                  </a:lnTo>
                  <a:lnTo>
                    <a:pt x="8364029" y="548017"/>
                  </a:lnTo>
                  <a:lnTo>
                    <a:pt x="8377098" y="535317"/>
                  </a:lnTo>
                  <a:lnTo>
                    <a:pt x="8442439" y="471817"/>
                  </a:lnTo>
                  <a:lnTo>
                    <a:pt x="8476069" y="471817"/>
                  </a:lnTo>
                  <a:lnTo>
                    <a:pt x="8482927" y="459117"/>
                  </a:lnTo>
                  <a:lnTo>
                    <a:pt x="8489226" y="459117"/>
                  </a:lnTo>
                  <a:lnTo>
                    <a:pt x="8494966" y="446417"/>
                  </a:lnTo>
                  <a:lnTo>
                    <a:pt x="8500135" y="446417"/>
                  </a:lnTo>
                  <a:close/>
                </a:path>
                <a:path w="12080875" h="1374775">
                  <a:moveTo>
                    <a:pt x="11203762" y="166433"/>
                  </a:moveTo>
                  <a:lnTo>
                    <a:pt x="11181042" y="143840"/>
                  </a:lnTo>
                  <a:lnTo>
                    <a:pt x="11109122" y="143840"/>
                  </a:lnTo>
                  <a:lnTo>
                    <a:pt x="11109122" y="75958"/>
                  </a:lnTo>
                  <a:lnTo>
                    <a:pt x="11086402" y="53352"/>
                  </a:lnTo>
                  <a:lnTo>
                    <a:pt x="11079455" y="53352"/>
                  </a:lnTo>
                  <a:lnTo>
                    <a:pt x="11056747" y="75958"/>
                  </a:lnTo>
                  <a:lnTo>
                    <a:pt x="11056747" y="143840"/>
                  </a:lnTo>
                  <a:lnTo>
                    <a:pt x="10988662" y="143840"/>
                  </a:lnTo>
                  <a:lnTo>
                    <a:pt x="10965942" y="166433"/>
                  </a:lnTo>
                  <a:lnTo>
                    <a:pt x="10965942" y="173342"/>
                  </a:lnTo>
                  <a:lnTo>
                    <a:pt x="10988662" y="195935"/>
                  </a:lnTo>
                  <a:lnTo>
                    <a:pt x="11056747" y="195935"/>
                  </a:lnTo>
                  <a:lnTo>
                    <a:pt x="11056747" y="263639"/>
                  </a:lnTo>
                  <a:lnTo>
                    <a:pt x="11079455" y="286232"/>
                  </a:lnTo>
                  <a:lnTo>
                    <a:pt x="11086402" y="286232"/>
                  </a:lnTo>
                  <a:lnTo>
                    <a:pt x="11109122" y="263639"/>
                  </a:lnTo>
                  <a:lnTo>
                    <a:pt x="11109122" y="195935"/>
                  </a:lnTo>
                  <a:lnTo>
                    <a:pt x="11181042" y="195935"/>
                  </a:lnTo>
                  <a:lnTo>
                    <a:pt x="11203762" y="173342"/>
                  </a:lnTo>
                  <a:lnTo>
                    <a:pt x="11203762" y="166433"/>
                  </a:lnTo>
                  <a:close/>
                </a:path>
                <a:path w="12080875" h="1374775">
                  <a:moveTo>
                    <a:pt x="11656212" y="342315"/>
                  </a:moveTo>
                  <a:lnTo>
                    <a:pt x="11648770" y="297967"/>
                  </a:lnTo>
                  <a:lnTo>
                    <a:pt x="11632438" y="262801"/>
                  </a:lnTo>
                  <a:lnTo>
                    <a:pt x="11607965" y="232651"/>
                  </a:lnTo>
                  <a:lnTo>
                    <a:pt x="11576863" y="209372"/>
                  </a:lnTo>
                  <a:lnTo>
                    <a:pt x="11540998" y="194335"/>
                  </a:lnTo>
                  <a:lnTo>
                    <a:pt x="11502492" y="188455"/>
                  </a:lnTo>
                  <a:lnTo>
                    <a:pt x="11494681" y="188417"/>
                  </a:lnTo>
                  <a:lnTo>
                    <a:pt x="11486896" y="188760"/>
                  </a:lnTo>
                  <a:lnTo>
                    <a:pt x="11448682" y="196164"/>
                  </a:lnTo>
                  <a:lnTo>
                    <a:pt x="11413427" y="212623"/>
                  </a:lnTo>
                  <a:lnTo>
                    <a:pt x="11383264" y="237147"/>
                  </a:lnTo>
                  <a:lnTo>
                    <a:pt x="11360048" y="268224"/>
                  </a:lnTo>
                  <a:lnTo>
                    <a:pt x="11345151" y="303987"/>
                  </a:lnTo>
                  <a:lnTo>
                    <a:pt x="11339474" y="342315"/>
                  </a:lnTo>
                  <a:lnTo>
                    <a:pt x="11339563" y="351536"/>
                  </a:lnTo>
                  <a:lnTo>
                    <a:pt x="11347564" y="395795"/>
                  </a:lnTo>
                  <a:lnTo>
                    <a:pt x="11364341" y="430745"/>
                  </a:lnTo>
                  <a:lnTo>
                    <a:pt x="11389182" y="460590"/>
                  </a:lnTo>
                  <a:lnTo>
                    <a:pt x="11420564" y="483489"/>
                  </a:lnTo>
                  <a:lnTo>
                    <a:pt x="11456632" y="498081"/>
                  </a:lnTo>
                  <a:lnTo>
                    <a:pt x="11495189" y="503491"/>
                  </a:lnTo>
                  <a:lnTo>
                    <a:pt x="11502860" y="503351"/>
                  </a:lnTo>
                  <a:lnTo>
                    <a:pt x="11540592" y="497268"/>
                  </a:lnTo>
                  <a:lnTo>
                    <a:pt x="11575796" y="482460"/>
                  </a:lnTo>
                  <a:lnTo>
                    <a:pt x="11606479" y="459765"/>
                  </a:lnTo>
                  <a:lnTo>
                    <a:pt x="11630863" y="430479"/>
                  </a:lnTo>
                  <a:lnTo>
                    <a:pt x="11649901" y="389039"/>
                  </a:lnTo>
                  <a:lnTo>
                    <a:pt x="11656212" y="342315"/>
                  </a:lnTo>
                  <a:close/>
                </a:path>
                <a:path w="12080875" h="1374775">
                  <a:moveTo>
                    <a:pt x="11997385" y="1141171"/>
                  </a:moveTo>
                  <a:lnTo>
                    <a:pt x="11989333" y="1107922"/>
                  </a:lnTo>
                  <a:lnTo>
                    <a:pt x="11966346" y="1078191"/>
                  </a:lnTo>
                  <a:lnTo>
                    <a:pt x="11944998" y="1062736"/>
                  </a:lnTo>
                  <a:lnTo>
                    <a:pt x="11944998" y="1141171"/>
                  </a:lnTo>
                  <a:lnTo>
                    <a:pt x="11939842" y="1156042"/>
                  </a:lnTo>
                  <a:lnTo>
                    <a:pt x="11899989" y="1187513"/>
                  </a:lnTo>
                  <a:lnTo>
                    <a:pt x="11823751" y="1217599"/>
                  </a:lnTo>
                  <a:lnTo>
                    <a:pt x="11773129" y="1230769"/>
                  </a:lnTo>
                  <a:lnTo>
                    <a:pt x="11714759" y="1241958"/>
                  </a:lnTo>
                  <a:lnTo>
                    <a:pt x="11649126" y="1250619"/>
                  </a:lnTo>
                  <a:lnTo>
                    <a:pt x="11576660" y="1256220"/>
                  </a:lnTo>
                  <a:lnTo>
                    <a:pt x="11497818" y="1258214"/>
                  </a:lnTo>
                  <a:lnTo>
                    <a:pt x="11418976" y="1256220"/>
                  </a:lnTo>
                  <a:lnTo>
                    <a:pt x="11346523" y="1250619"/>
                  </a:lnTo>
                  <a:lnTo>
                    <a:pt x="11280902" y="1241958"/>
                  </a:lnTo>
                  <a:lnTo>
                    <a:pt x="11222571" y="1230769"/>
                  </a:lnTo>
                  <a:lnTo>
                    <a:pt x="11171961" y="1217599"/>
                  </a:lnTo>
                  <a:lnTo>
                    <a:pt x="11129556" y="1202994"/>
                  </a:lnTo>
                  <a:lnTo>
                    <a:pt x="11071098" y="1171676"/>
                  </a:lnTo>
                  <a:lnTo>
                    <a:pt x="11050803" y="1141171"/>
                  </a:lnTo>
                  <a:lnTo>
                    <a:pt x="11063034" y="1117828"/>
                  </a:lnTo>
                  <a:lnTo>
                    <a:pt x="11098606" y="1093406"/>
                  </a:lnTo>
                  <a:lnTo>
                    <a:pt x="11155845" y="1069911"/>
                  </a:lnTo>
                  <a:lnTo>
                    <a:pt x="11233099" y="1049299"/>
                  </a:lnTo>
                  <a:lnTo>
                    <a:pt x="11233099" y="1128483"/>
                  </a:lnTo>
                  <a:lnTo>
                    <a:pt x="11762524" y="1128483"/>
                  </a:lnTo>
                  <a:lnTo>
                    <a:pt x="11762524" y="1076388"/>
                  </a:lnTo>
                  <a:lnTo>
                    <a:pt x="11760784" y="1076388"/>
                  </a:lnTo>
                  <a:lnTo>
                    <a:pt x="11760784" y="1049299"/>
                  </a:lnTo>
                  <a:lnTo>
                    <a:pt x="11760784" y="1048956"/>
                  </a:lnTo>
                  <a:lnTo>
                    <a:pt x="11838851" y="1069517"/>
                  </a:lnTo>
                  <a:lnTo>
                    <a:pt x="11896700" y="1093101"/>
                  </a:lnTo>
                  <a:lnTo>
                    <a:pt x="11932641" y="1117676"/>
                  </a:lnTo>
                  <a:lnTo>
                    <a:pt x="11944998" y="1141171"/>
                  </a:lnTo>
                  <a:lnTo>
                    <a:pt x="11944998" y="1062736"/>
                  </a:lnTo>
                  <a:lnTo>
                    <a:pt x="11930228" y="1052029"/>
                  </a:lnTo>
                  <a:lnTo>
                    <a:pt x="11923725" y="1048956"/>
                  </a:lnTo>
                  <a:lnTo>
                    <a:pt x="11882730" y="1029500"/>
                  </a:lnTo>
                  <a:lnTo>
                    <a:pt x="11825656" y="1010627"/>
                  </a:lnTo>
                  <a:lnTo>
                    <a:pt x="11760784" y="995464"/>
                  </a:lnTo>
                  <a:lnTo>
                    <a:pt x="11760822" y="864349"/>
                  </a:lnTo>
                  <a:lnTo>
                    <a:pt x="11761394" y="858685"/>
                  </a:lnTo>
                  <a:lnTo>
                    <a:pt x="11762524" y="853059"/>
                  </a:lnTo>
                  <a:lnTo>
                    <a:pt x="11762524" y="764844"/>
                  </a:lnTo>
                  <a:lnTo>
                    <a:pt x="11762524" y="763803"/>
                  </a:lnTo>
                  <a:lnTo>
                    <a:pt x="11760962" y="764844"/>
                  </a:lnTo>
                  <a:lnTo>
                    <a:pt x="11760962" y="712571"/>
                  </a:lnTo>
                  <a:lnTo>
                    <a:pt x="11755946" y="674738"/>
                  </a:lnTo>
                  <a:lnTo>
                    <a:pt x="11741976" y="639216"/>
                  </a:lnTo>
                  <a:lnTo>
                    <a:pt x="11719852" y="608050"/>
                  </a:lnTo>
                  <a:lnTo>
                    <a:pt x="11690858" y="583069"/>
                  </a:lnTo>
                  <a:lnTo>
                    <a:pt x="11656670" y="565721"/>
                  </a:lnTo>
                  <a:lnTo>
                    <a:pt x="11619332" y="557022"/>
                  </a:lnTo>
                  <a:lnTo>
                    <a:pt x="11550282" y="556082"/>
                  </a:lnTo>
                  <a:lnTo>
                    <a:pt x="11496612" y="556107"/>
                  </a:lnTo>
                  <a:lnTo>
                    <a:pt x="11389208" y="556272"/>
                  </a:lnTo>
                  <a:lnTo>
                    <a:pt x="11349444" y="561721"/>
                  </a:lnTo>
                  <a:lnTo>
                    <a:pt x="11312373" y="577049"/>
                  </a:lnTo>
                  <a:lnTo>
                    <a:pt x="11280432" y="601230"/>
                  </a:lnTo>
                  <a:lnTo>
                    <a:pt x="11255820" y="632574"/>
                  </a:lnTo>
                  <a:lnTo>
                    <a:pt x="11239881" y="669378"/>
                  </a:lnTo>
                  <a:lnTo>
                    <a:pt x="11233810" y="718248"/>
                  </a:lnTo>
                  <a:lnTo>
                    <a:pt x="11233099" y="995807"/>
                  </a:lnTo>
                  <a:lnTo>
                    <a:pt x="11168723" y="1011021"/>
                  </a:lnTo>
                  <a:lnTo>
                    <a:pt x="11112106" y="1029868"/>
                  </a:lnTo>
                  <a:lnTo>
                    <a:pt x="11065015" y="1052334"/>
                  </a:lnTo>
                  <a:lnTo>
                    <a:pt x="11029188" y="1078395"/>
                  </a:lnTo>
                  <a:lnTo>
                    <a:pt x="10998416" y="1141171"/>
                  </a:lnTo>
                  <a:lnTo>
                    <a:pt x="11003509" y="1167841"/>
                  </a:lnTo>
                  <a:lnTo>
                    <a:pt x="11041532" y="1214488"/>
                  </a:lnTo>
                  <a:lnTo>
                    <a:pt x="11110836" y="1252067"/>
                  </a:lnTo>
                  <a:lnTo>
                    <a:pt x="11155007" y="1267421"/>
                  </a:lnTo>
                  <a:lnTo>
                    <a:pt x="11204346" y="1280452"/>
                  </a:lnTo>
                  <a:lnTo>
                    <a:pt x="11257991" y="1291158"/>
                  </a:lnTo>
                  <a:lnTo>
                    <a:pt x="11315027" y="1299514"/>
                  </a:lnTo>
                  <a:lnTo>
                    <a:pt x="11374603" y="1305496"/>
                  </a:lnTo>
                  <a:lnTo>
                    <a:pt x="11435829" y="1309103"/>
                  </a:lnTo>
                  <a:lnTo>
                    <a:pt x="11497818" y="1310309"/>
                  </a:lnTo>
                  <a:lnTo>
                    <a:pt x="11559807" y="1309103"/>
                  </a:lnTo>
                  <a:lnTo>
                    <a:pt x="11621033" y="1305496"/>
                  </a:lnTo>
                  <a:lnTo>
                    <a:pt x="11680622" y="1299514"/>
                  </a:lnTo>
                  <a:lnTo>
                    <a:pt x="11737683" y="1291158"/>
                  </a:lnTo>
                  <a:lnTo>
                    <a:pt x="11791340" y="1280452"/>
                  </a:lnTo>
                  <a:lnTo>
                    <a:pt x="11840705" y="1267421"/>
                  </a:lnTo>
                  <a:lnTo>
                    <a:pt x="11884901" y="1252067"/>
                  </a:lnTo>
                  <a:lnTo>
                    <a:pt x="11923039" y="1234414"/>
                  </a:lnTo>
                  <a:lnTo>
                    <a:pt x="11977624" y="1192288"/>
                  </a:lnTo>
                  <a:lnTo>
                    <a:pt x="11992293" y="1167841"/>
                  </a:lnTo>
                  <a:lnTo>
                    <a:pt x="11997385" y="1141171"/>
                  </a:lnTo>
                  <a:close/>
                </a:path>
                <a:path w="12080875" h="1374775">
                  <a:moveTo>
                    <a:pt x="12080672" y="505764"/>
                  </a:moveTo>
                  <a:lnTo>
                    <a:pt x="12057952" y="483171"/>
                  </a:lnTo>
                  <a:lnTo>
                    <a:pt x="11986031" y="483171"/>
                  </a:lnTo>
                  <a:lnTo>
                    <a:pt x="11986031" y="415290"/>
                  </a:lnTo>
                  <a:lnTo>
                    <a:pt x="11963311" y="392696"/>
                  </a:lnTo>
                  <a:lnTo>
                    <a:pt x="11956364" y="392696"/>
                  </a:lnTo>
                  <a:lnTo>
                    <a:pt x="11933644" y="415290"/>
                  </a:lnTo>
                  <a:lnTo>
                    <a:pt x="11933644" y="483171"/>
                  </a:lnTo>
                  <a:lnTo>
                    <a:pt x="11865394" y="483171"/>
                  </a:lnTo>
                  <a:lnTo>
                    <a:pt x="11842674" y="505764"/>
                  </a:lnTo>
                  <a:lnTo>
                    <a:pt x="11842674" y="512673"/>
                  </a:lnTo>
                  <a:lnTo>
                    <a:pt x="11865394" y="535266"/>
                  </a:lnTo>
                  <a:lnTo>
                    <a:pt x="11933644" y="535266"/>
                  </a:lnTo>
                  <a:lnTo>
                    <a:pt x="11933644" y="602970"/>
                  </a:lnTo>
                  <a:lnTo>
                    <a:pt x="11956364" y="625563"/>
                  </a:lnTo>
                  <a:lnTo>
                    <a:pt x="11963311" y="625563"/>
                  </a:lnTo>
                  <a:lnTo>
                    <a:pt x="11986031" y="602970"/>
                  </a:lnTo>
                  <a:lnTo>
                    <a:pt x="11986031" y="535266"/>
                  </a:lnTo>
                  <a:lnTo>
                    <a:pt x="12057952" y="535266"/>
                  </a:lnTo>
                  <a:lnTo>
                    <a:pt x="12080672" y="512673"/>
                  </a:lnTo>
                  <a:lnTo>
                    <a:pt x="12080672" y="5057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72396" y="1326841"/>
            <a:ext cx="5355590" cy="993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350" spc="1040" dirty="0">
                <a:solidFill>
                  <a:srgbClr val="FEFFFF"/>
                </a:solidFill>
                <a:cs typeface="Trebuchet MS"/>
              </a:rPr>
              <a:t>OBJETIVOS</a:t>
            </a:r>
            <a:endParaRPr sz="6350" dirty="0"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66883" y="7016972"/>
            <a:ext cx="3044190" cy="1958339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R="8255" algn="ctr">
              <a:lnSpc>
                <a:spcPct val="100000"/>
              </a:lnSpc>
              <a:spcBef>
                <a:spcPts val="1050"/>
              </a:spcBef>
            </a:pPr>
            <a:r>
              <a:rPr sz="2200" b="1" spc="-10" dirty="0">
                <a:solidFill>
                  <a:srgbClr val="FEFFFF"/>
                </a:solidFill>
                <a:latin typeface="Arial"/>
                <a:cs typeface="Arial"/>
              </a:rPr>
              <a:t>OBJETIVO</a:t>
            </a:r>
            <a:r>
              <a:rPr sz="2200" b="1" spc="-40" dirty="0">
                <a:solidFill>
                  <a:srgbClr val="FE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EFFFF"/>
                </a:solidFill>
                <a:latin typeface="Arial"/>
                <a:cs typeface="Arial"/>
              </a:rPr>
              <a:t>1</a:t>
            </a:r>
            <a:endParaRPr sz="2200" dirty="0">
              <a:latin typeface="Arial"/>
              <a:cs typeface="Arial"/>
            </a:endParaRPr>
          </a:p>
          <a:p>
            <a:pPr marL="12065" marR="5080" indent="-635" algn="ctr">
              <a:lnSpc>
                <a:spcPct val="115599"/>
              </a:lnSpc>
              <a:spcBef>
                <a:spcPts val="525"/>
              </a:spcBef>
            </a:pPr>
            <a:r>
              <a:rPr sz="2000" spc="5" dirty="0">
                <a:solidFill>
                  <a:srgbClr val="0F0E0D"/>
                </a:solidFill>
                <a:latin typeface="Arial MT"/>
                <a:cs typeface="Arial MT"/>
              </a:rPr>
              <a:t>Fomentar </a:t>
            </a:r>
            <a:r>
              <a:rPr sz="2000" dirty="0">
                <a:solidFill>
                  <a:srgbClr val="0F0E0D"/>
                </a:solidFill>
                <a:latin typeface="Arial MT"/>
                <a:cs typeface="Arial MT"/>
              </a:rPr>
              <a:t>la creatividad </a:t>
            </a:r>
            <a:r>
              <a:rPr sz="2000" spc="5" dirty="0">
                <a:solidFill>
                  <a:srgbClr val="0F0E0D"/>
                </a:solidFill>
                <a:latin typeface="Arial MT"/>
                <a:cs typeface="Arial MT"/>
              </a:rPr>
              <a:t>e </a:t>
            </a:r>
            <a:r>
              <a:rPr sz="2000" spc="10" dirty="0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F0E0D"/>
                </a:solidFill>
                <a:latin typeface="Arial MT"/>
                <a:cs typeface="Arial MT"/>
              </a:rPr>
              <a:t>innovación entre jóvenes </a:t>
            </a:r>
            <a:r>
              <a:rPr sz="2000" spc="5" dirty="0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F0E0D"/>
                </a:solidFill>
                <a:latin typeface="Arial MT"/>
                <a:cs typeface="Arial MT"/>
              </a:rPr>
              <a:t>economistas </a:t>
            </a:r>
            <a:r>
              <a:rPr sz="2000" spc="5" dirty="0">
                <a:solidFill>
                  <a:srgbClr val="0F0E0D"/>
                </a:solidFill>
                <a:latin typeface="Arial MT"/>
                <a:cs typeface="Arial MT"/>
              </a:rPr>
              <a:t>y </a:t>
            </a:r>
            <a:r>
              <a:rPr sz="2000" dirty="0">
                <a:solidFill>
                  <a:srgbClr val="0F0E0D"/>
                </a:solidFill>
                <a:latin typeface="Arial MT"/>
                <a:cs typeface="Arial MT"/>
              </a:rPr>
              <a:t>estudiantes </a:t>
            </a:r>
            <a:r>
              <a:rPr sz="2000" spc="-545" dirty="0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F0E0D"/>
                </a:solidFill>
                <a:latin typeface="Arial MT"/>
                <a:cs typeface="Arial MT"/>
              </a:rPr>
              <a:t>relacionados.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42840" y="7061761"/>
            <a:ext cx="3243580" cy="161353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8255" algn="ctr">
              <a:lnSpc>
                <a:spcPct val="100000"/>
              </a:lnSpc>
              <a:spcBef>
                <a:spcPts val="1085"/>
              </a:spcBef>
            </a:pPr>
            <a:r>
              <a:rPr sz="2200" b="1" spc="-10" dirty="0">
                <a:solidFill>
                  <a:srgbClr val="FEFFFF"/>
                </a:solidFill>
                <a:latin typeface="Arial"/>
                <a:cs typeface="Arial"/>
              </a:rPr>
              <a:t>OBJECTIVO</a:t>
            </a:r>
            <a:r>
              <a:rPr sz="2200" b="1" spc="-35" dirty="0">
                <a:solidFill>
                  <a:srgbClr val="FE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EFFFF"/>
                </a:solidFill>
                <a:latin typeface="Arial"/>
                <a:cs typeface="Arial"/>
              </a:rPr>
              <a:t>3</a:t>
            </a:r>
            <a:endParaRPr sz="2200" dirty="0">
              <a:latin typeface="Arial"/>
              <a:cs typeface="Arial"/>
            </a:endParaRPr>
          </a:p>
          <a:p>
            <a:pPr marL="12700" marR="5080" algn="ctr">
              <a:lnSpc>
                <a:spcPct val="115599"/>
              </a:lnSpc>
              <a:spcBef>
                <a:spcPts val="550"/>
              </a:spcBef>
            </a:pPr>
            <a:r>
              <a:rPr sz="2000" dirty="0">
                <a:solidFill>
                  <a:srgbClr val="0F0E0D"/>
                </a:solidFill>
                <a:latin typeface="Arial MT"/>
                <a:cs typeface="Arial MT"/>
              </a:rPr>
              <a:t>Ofrecer </a:t>
            </a:r>
            <a:r>
              <a:rPr sz="2000" spc="5" dirty="0">
                <a:solidFill>
                  <a:srgbClr val="0F0E0D"/>
                </a:solidFill>
                <a:latin typeface="Arial MT"/>
                <a:cs typeface="Arial MT"/>
              </a:rPr>
              <a:t>una </a:t>
            </a:r>
            <a:r>
              <a:rPr sz="2000" dirty="0">
                <a:solidFill>
                  <a:srgbClr val="0F0E0D"/>
                </a:solidFill>
                <a:latin typeface="Arial MT"/>
                <a:cs typeface="Arial MT"/>
              </a:rPr>
              <a:t>plataforma </a:t>
            </a:r>
            <a:r>
              <a:rPr sz="2000" spc="5" dirty="0">
                <a:solidFill>
                  <a:srgbClr val="0F0E0D"/>
                </a:solidFill>
                <a:latin typeface="Arial MT"/>
                <a:cs typeface="Arial MT"/>
              </a:rPr>
              <a:t>para </a:t>
            </a:r>
            <a:r>
              <a:rPr sz="2000" spc="-545" dirty="0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F0E0D"/>
                </a:solidFill>
                <a:latin typeface="Arial MT"/>
                <a:cs typeface="Arial MT"/>
              </a:rPr>
              <a:t>convertir ideas </a:t>
            </a:r>
            <a:r>
              <a:rPr sz="2000" spc="5" dirty="0">
                <a:solidFill>
                  <a:srgbClr val="0F0E0D"/>
                </a:solidFill>
                <a:latin typeface="Arial MT"/>
                <a:cs typeface="Arial MT"/>
              </a:rPr>
              <a:t>en </a:t>
            </a:r>
            <a:r>
              <a:rPr sz="2000" dirty="0">
                <a:solidFill>
                  <a:srgbClr val="0F0E0D"/>
                </a:solidFill>
                <a:latin typeface="Arial MT"/>
                <a:cs typeface="Arial MT"/>
              </a:rPr>
              <a:t>proyectos </a:t>
            </a:r>
            <a:r>
              <a:rPr sz="2000" spc="-545" dirty="0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F0E0D"/>
                </a:solidFill>
                <a:latin typeface="Arial MT"/>
                <a:cs typeface="Arial MT"/>
              </a:rPr>
              <a:t>empresariales</a:t>
            </a:r>
            <a:r>
              <a:rPr sz="2000" spc="-5" dirty="0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F0E0D"/>
                </a:solidFill>
                <a:latin typeface="Arial MT"/>
                <a:cs typeface="Arial MT"/>
              </a:rPr>
              <a:t>sólidos.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48959" y="3148648"/>
            <a:ext cx="3371215" cy="1958339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R="8255" algn="ctr">
              <a:lnSpc>
                <a:spcPct val="100000"/>
              </a:lnSpc>
              <a:spcBef>
                <a:spcPts val="1050"/>
              </a:spcBef>
            </a:pPr>
            <a:r>
              <a:rPr sz="2200" b="1" spc="-10" dirty="0">
                <a:solidFill>
                  <a:srgbClr val="FEFFFF"/>
                </a:solidFill>
                <a:latin typeface="Arial"/>
                <a:cs typeface="Arial"/>
              </a:rPr>
              <a:t>OBJETIVO</a:t>
            </a:r>
            <a:r>
              <a:rPr sz="2200" b="1" spc="-40" dirty="0">
                <a:solidFill>
                  <a:srgbClr val="FE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EFFFF"/>
                </a:solidFill>
                <a:latin typeface="Arial"/>
                <a:cs typeface="Arial"/>
              </a:rPr>
              <a:t>2</a:t>
            </a:r>
            <a:endParaRPr sz="2200" dirty="0">
              <a:latin typeface="Arial"/>
              <a:cs typeface="Arial"/>
            </a:endParaRPr>
          </a:p>
          <a:p>
            <a:pPr marL="12700" marR="5080" indent="-635" algn="ctr">
              <a:lnSpc>
                <a:spcPct val="115599"/>
              </a:lnSpc>
              <a:spcBef>
                <a:spcPts val="525"/>
              </a:spcBef>
            </a:pPr>
            <a:r>
              <a:rPr sz="2000" spc="5" dirty="0">
                <a:solidFill>
                  <a:srgbClr val="0F0E0D"/>
                </a:solidFill>
                <a:latin typeface="Arial MT"/>
                <a:cs typeface="Arial MT"/>
              </a:rPr>
              <a:t>Promover </a:t>
            </a:r>
            <a:r>
              <a:rPr sz="2000" dirty="0">
                <a:solidFill>
                  <a:srgbClr val="0F0E0D"/>
                </a:solidFill>
                <a:latin typeface="Arial MT"/>
                <a:cs typeface="Arial MT"/>
              </a:rPr>
              <a:t>la colaboración </a:t>
            </a:r>
            <a:r>
              <a:rPr sz="2000" spc="5" dirty="0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F0E0D"/>
                </a:solidFill>
                <a:latin typeface="Arial MT"/>
                <a:cs typeface="Arial MT"/>
              </a:rPr>
              <a:t>interdisciplinaria entre futuros </a:t>
            </a:r>
            <a:r>
              <a:rPr sz="2000" spc="-545" dirty="0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F0E0D"/>
                </a:solidFill>
                <a:latin typeface="Arial MT"/>
                <a:cs typeface="Arial MT"/>
              </a:rPr>
              <a:t>profesionales </a:t>
            </a:r>
            <a:r>
              <a:rPr sz="2000" spc="5" dirty="0">
                <a:solidFill>
                  <a:srgbClr val="0F0E0D"/>
                </a:solidFill>
                <a:latin typeface="Arial MT"/>
                <a:cs typeface="Arial MT"/>
              </a:rPr>
              <a:t>de Economía y </a:t>
            </a:r>
            <a:r>
              <a:rPr sz="2000" spc="-545" dirty="0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000" spc="5" dirty="0">
                <a:solidFill>
                  <a:srgbClr val="0F0E0D"/>
                </a:solidFill>
                <a:latin typeface="Arial MT"/>
                <a:cs typeface="Arial MT"/>
              </a:rPr>
              <a:t>campos</a:t>
            </a:r>
            <a:r>
              <a:rPr sz="2000" spc="-5" dirty="0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F0E0D"/>
                </a:solidFill>
                <a:latin typeface="Arial MT"/>
                <a:cs typeface="Arial MT"/>
              </a:rPr>
              <a:t>afines.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96800" y="3148648"/>
            <a:ext cx="4026535" cy="1605915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R="8255" algn="ctr">
              <a:lnSpc>
                <a:spcPct val="100000"/>
              </a:lnSpc>
              <a:spcBef>
                <a:spcPts val="1050"/>
              </a:spcBef>
            </a:pPr>
            <a:r>
              <a:rPr sz="2200" b="1" spc="-10" dirty="0">
                <a:solidFill>
                  <a:srgbClr val="FEFFFF"/>
                </a:solidFill>
                <a:latin typeface="Arial"/>
                <a:cs typeface="Arial"/>
              </a:rPr>
              <a:t>OBJETIVO</a:t>
            </a:r>
            <a:r>
              <a:rPr sz="2200" b="1" spc="-40" dirty="0">
                <a:solidFill>
                  <a:srgbClr val="FE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EFFFF"/>
                </a:solidFill>
                <a:latin typeface="Arial"/>
                <a:cs typeface="Arial"/>
              </a:rPr>
              <a:t>4</a:t>
            </a:r>
            <a:endParaRPr sz="2200" dirty="0">
              <a:latin typeface="Arial"/>
              <a:cs typeface="Arial"/>
            </a:endParaRPr>
          </a:p>
          <a:p>
            <a:pPr marL="12700" marR="5080" algn="ctr">
              <a:lnSpc>
                <a:spcPct val="115599"/>
              </a:lnSpc>
              <a:spcBef>
                <a:spcPts val="525"/>
              </a:spcBef>
            </a:pPr>
            <a:r>
              <a:rPr sz="2000" dirty="0">
                <a:solidFill>
                  <a:srgbClr val="0F0E0D"/>
                </a:solidFill>
                <a:latin typeface="Arial MT"/>
                <a:cs typeface="Arial MT"/>
              </a:rPr>
              <a:t>Estimular el desarrollo </a:t>
            </a:r>
            <a:r>
              <a:rPr sz="2000" spc="5" dirty="0">
                <a:solidFill>
                  <a:srgbClr val="0F0E0D"/>
                </a:solidFill>
                <a:latin typeface="Arial MT"/>
                <a:cs typeface="Arial MT"/>
              </a:rPr>
              <a:t>de </a:t>
            </a:r>
            <a:r>
              <a:rPr sz="2000" spc="10" dirty="0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F0E0D"/>
                </a:solidFill>
                <a:latin typeface="Arial MT"/>
                <a:cs typeface="Arial MT"/>
              </a:rPr>
              <a:t>soluciones</a:t>
            </a:r>
            <a:r>
              <a:rPr sz="2000" spc="10" dirty="0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F0E0D"/>
                </a:solidFill>
                <a:latin typeface="Arial MT"/>
                <a:cs typeface="Arial MT"/>
              </a:rPr>
              <a:t>económicas</a:t>
            </a:r>
            <a:r>
              <a:rPr sz="2000" spc="10" dirty="0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F0E0D"/>
                </a:solidFill>
                <a:latin typeface="Arial MT"/>
                <a:cs typeface="Arial MT"/>
              </a:rPr>
              <a:t>sostenibles </a:t>
            </a:r>
            <a:r>
              <a:rPr sz="2000" spc="-540" dirty="0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000" spc="5" dirty="0">
                <a:solidFill>
                  <a:srgbClr val="0F0E0D"/>
                </a:solidFill>
                <a:latin typeface="Arial MT"/>
                <a:cs typeface="Arial MT"/>
              </a:rPr>
              <a:t>y</a:t>
            </a:r>
            <a:r>
              <a:rPr sz="2000" spc="-5" dirty="0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F0E0D"/>
                </a:solidFill>
                <a:latin typeface="Arial MT"/>
                <a:cs typeface="Arial MT"/>
              </a:rPr>
              <a:t>socialmente responsables.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12" name="Imagen 11" descr="Diagrama&#10;&#10;Descripción generada automáticamente">
            <a:extLst>
              <a:ext uri="{FF2B5EF4-FFF2-40B4-BE49-F238E27FC236}">
                <a16:creationId xmlns:a16="http://schemas.microsoft.com/office/drawing/2014/main" id="{B16F237D-4721-1BD8-336B-74AFADD60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909863"/>
            <a:ext cx="6702558" cy="20456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7576" y="5459004"/>
            <a:ext cx="4432935" cy="1427480"/>
          </a:xfrm>
          <a:custGeom>
            <a:avLst/>
            <a:gdLst/>
            <a:ahLst/>
            <a:cxnLst/>
            <a:rect l="l" t="t" r="r" b="b"/>
            <a:pathLst>
              <a:path w="4432934" h="1427479">
                <a:moveTo>
                  <a:pt x="4432937" y="1427058"/>
                </a:moveTo>
                <a:lnTo>
                  <a:pt x="0" y="1427058"/>
                </a:lnTo>
                <a:lnTo>
                  <a:pt x="288704" y="905421"/>
                </a:lnTo>
                <a:lnTo>
                  <a:pt x="784133" y="0"/>
                </a:lnTo>
                <a:lnTo>
                  <a:pt x="3648697" y="0"/>
                </a:lnTo>
                <a:lnTo>
                  <a:pt x="4147406" y="905421"/>
                </a:lnTo>
                <a:lnTo>
                  <a:pt x="4432937" y="1427011"/>
                </a:lnTo>
                <a:close/>
              </a:path>
            </a:pathLst>
          </a:custGeom>
          <a:solidFill>
            <a:srgbClr val="F194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29074" y="3018058"/>
            <a:ext cx="2699089" cy="2355474"/>
          </a:xfrm>
          <a:custGeom>
            <a:avLst/>
            <a:gdLst/>
            <a:ahLst/>
            <a:cxnLst/>
            <a:rect l="l" t="t" r="r" b="b"/>
            <a:pathLst>
              <a:path w="2769869" h="2611754">
                <a:moveTo>
                  <a:pt x="2769284" y="2611534"/>
                </a:moveTo>
                <a:lnTo>
                  <a:pt x="0" y="2611534"/>
                </a:lnTo>
                <a:lnTo>
                  <a:pt x="1387987" y="0"/>
                </a:lnTo>
                <a:lnTo>
                  <a:pt x="2769284" y="2611534"/>
                </a:lnTo>
                <a:close/>
              </a:path>
            </a:pathLst>
          </a:custGeom>
          <a:solidFill>
            <a:srgbClr val="F1C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67283" y="8491909"/>
            <a:ext cx="8123555" cy="1571625"/>
          </a:xfrm>
          <a:custGeom>
            <a:avLst/>
            <a:gdLst/>
            <a:ahLst/>
            <a:cxnLst/>
            <a:rect l="l" t="t" r="r" b="b"/>
            <a:pathLst>
              <a:path w="8123555" h="1571625">
                <a:moveTo>
                  <a:pt x="8123259" y="1571401"/>
                </a:moveTo>
                <a:lnTo>
                  <a:pt x="0" y="1571401"/>
                </a:lnTo>
                <a:lnTo>
                  <a:pt x="908798" y="0"/>
                </a:lnTo>
                <a:lnTo>
                  <a:pt x="7214591" y="0"/>
                </a:lnTo>
                <a:lnTo>
                  <a:pt x="8123259" y="1571401"/>
                </a:lnTo>
                <a:close/>
              </a:path>
            </a:pathLst>
          </a:custGeom>
          <a:solidFill>
            <a:srgbClr val="D95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70438" y="6963065"/>
            <a:ext cx="6168390" cy="1424305"/>
          </a:xfrm>
          <a:custGeom>
            <a:avLst/>
            <a:gdLst/>
            <a:ahLst/>
            <a:cxnLst/>
            <a:rect l="l" t="t" r="r" b="b"/>
            <a:pathLst>
              <a:path w="6168390" h="1424304">
                <a:moveTo>
                  <a:pt x="6167992" y="1424078"/>
                </a:moveTo>
                <a:lnTo>
                  <a:pt x="0" y="1424078"/>
                </a:lnTo>
                <a:lnTo>
                  <a:pt x="800560" y="0"/>
                </a:lnTo>
                <a:lnTo>
                  <a:pt x="5367561" y="0"/>
                </a:lnTo>
                <a:lnTo>
                  <a:pt x="6167992" y="1424078"/>
                </a:lnTo>
                <a:close/>
              </a:path>
            </a:pathLst>
          </a:custGeom>
          <a:solidFill>
            <a:srgbClr val="E25C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237305" y="5542889"/>
            <a:ext cx="1133475" cy="1133475"/>
          </a:xfrm>
          <a:custGeom>
            <a:avLst/>
            <a:gdLst/>
            <a:ahLst/>
            <a:cxnLst/>
            <a:rect l="l" t="t" r="r" b="b"/>
            <a:pathLst>
              <a:path w="1133475" h="1133475">
                <a:moveTo>
                  <a:pt x="39090" y="859878"/>
                </a:moveTo>
                <a:lnTo>
                  <a:pt x="23888" y="862952"/>
                </a:lnTo>
                <a:lnTo>
                  <a:pt x="11455" y="871334"/>
                </a:lnTo>
                <a:lnTo>
                  <a:pt x="3073" y="883754"/>
                </a:lnTo>
                <a:lnTo>
                  <a:pt x="0" y="898956"/>
                </a:lnTo>
                <a:lnTo>
                  <a:pt x="3073" y="914158"/>
                </a:lnTo>
                <a:lnTo>
                  <a:pt x="11455" y="926579"/>
                </a:lnTo>
                <a:lnTo>
                  <a:pt x="23888" y="934961"/>
                </a:lnTo>
                <a:lnTo>
                  <a:pt x="39090" y="938047"/>
                </a:lnTo>
                <a:lnTo>
                  <a:pt x="39090" y="859878"/>
                </a:lnTo>
                <a:close/>
              </a:path>
              <a:path w="1133475" h="1133475">
                <a:moveTo>
                  <a:pt x="429945" y="840333"/>
                </a:moveTo>
                <a:lnTo>
                  <a:pt x="425323" y="817537"/>
                </a:lnTo>
                <a:lnTo>
                  <a:pt x="412750" y="798893"/>
                </a:lnTo>
                <a:lnTo>
                  <a:pt x="394106" y="786320"/>
                </a:lnTo>
                <a:lnTo>
                  <a:pt x="371309" y="781697"/>
                </a:lnTo>
                <a:lnTo>
                  <a:pt x="371309" y="879411"/>
                </a:lnTo>
                <a:lnTo>
                  <a:pt x="368236" y="894638"/>
                </a:lnTo>
                <a:lnTo>
                  <a:pt x="359867" y="907059"/>
                </a:lnTo>
                <a:lnTo>
                  <a:pt x="347446" y="915428"/>
                </a:lnTo>
                <a:lnTo>
                  <a:pt x="332232" y="918502"/>
                </a:lnTo>
                <a:lnTo>
                  <a:pt x="332232" y="996670"/>
                </a:lnTo>
                <a:lnTo>
                  <a:pt x="326085" y="1027099"/>
                </a:lnTo>
                <a:lnTo>
                  <a:pt x="309333" y="1051941"/>
                </a:lnTo>
                <a:lnTo>
                  <a:pt x="284480" y="1068705"/>
                </a:lnTo>
                <a:lnTo>
                  <a:pt x="254050" y="1074839"/>
                </a:lnTo>
                <a:lnTo>
                  <a:pt x="223634" y="1068705"/>
                </a:lnTo>
                <a:lnTo>
                  <a:pt x="198780" y="1051941"/>
                </a:lnTo>
                <a:lnTo>
                  <a:pt x="182029" y="1027099"/>
                </a:lnTo>
                <a:lnTo>
                  <a:pt x="175882" y="996670"/>
                </a:lnTo>
                <a:lnTo>
                  <a:pt x="332232" y="996670"/>
                </a:lnTo>
                <a:lnTo>
                  <a:pt x="332232" y="918502"/>
                </a:lnTo>
                <a:lnTo>
                  <a:pt x="317004" y="915428"/>
                </a:lnTo>
                <a:lnTo>
                  <a:pt x="304584" y="907059"/>
                </a:lnTo>
                <a:lnTo>
                  <a:pt x="296214" y="894638"/>
                </a:lnTo>
                <a:lnTo>
                  <a:pt x="293141" y="879411"/>
                </a:lnTo>
                <a:lnTo>
                  <a:pt x="296214" y="864196"/>
                </a:lnTo>
                <a:lnTo>
                  <a:pt x="304584" y="851776"/>
                </a:lnTo>
                <a:lnTo>
                  <a:pt x="317004" y="843394"/>
                </a:lnTo>
                <a:lnTo>
                  <a:pt x="332232" y="840333"/>
                </a:lnTo>
                <a:lnTo>
                  <a:pt x="347446" y="843394"/>
                </a:lnTo>
                <a:lnTo>
                  <a:pt x="359867" y="851776"/>
                </a:lnTo>
                <a:lnTo>
                  <a:pt x="368236" y="864196"/>
                </a:lnTo>
                <a:lnTo>
                  <a:pt x="371309" y="879411"/>
                </a:lnTo>
                <a:lnTo>
                  <a:pt x="371309" y="781697"/>
                </a:lnTo>
                <a:lnTo>
                  <a:pt x="214972" y="781697"/>
                </a:lnTo>
                <a:lnTo>
                  <a:pt x="214972" y="879411"/>
                </a:lnTo>
                <a:lnTo>
                  <a:pt x="211899" y="894638"/>
                </a:lnTo>
                <a:lnTo>
                  <a:pt x="203530" y="907059"/>
                </a:lnTo>
                <a:lnTo>
                  <a:pt x="191109" y="915428"/>
                </a:lnTo>
                <a:lnTo>
                  <a:pt x="175882" y="918502"/>
                </a:lnTo>
                <a:lnTo>
                  <a:pt x="160667" y="915428"/>
                </a:lnTo>
                <a:lnTo>
                  <a:pt x="148247" y="907059"/>
                </a:lnTo>
                <a:lnTo>
                  <a:pt x="139865" y="894638"/>
                </a:lnTo>
                <a:lnTo>
                  <a:pt x="136804" y="879411"/>
                </a:lnTo>
                <a:lnTo>
                  <a:pt x="139865" y="864196"/>
                </a:lnTo>
                <a:lnTo>
                  <a:pt x="148247" y="851776"/>
                </a:lnTo>
                <a:lnTo>
                  <a:pt x="160667" y="843394"/>
                </a:lnTo>
                <a:lnTo>
                  <a:pt x="175882" y="840333"/>
                </a:lnTo>
                <a:lnTo>
                  <a:pt x="191109" y="843394"/>
                </a:lnTo>
                <a:lnTo>
                  <a:pt x="203530" y="851776"/>
                </a:lnTo>
                <a:lnTo>
                  <a:pt x="211899" y="864196"/>
                </a:lnTo>
                <a:lnTo>
                  <a:pt x="214972" y="879411"/>
                </a:lnTo>
                <a:lnTo>
                  <a:pt x="214972" y="781697"/>
                </a:lnTo>
                <a:lnTo>
                  <a:pt x="195427" y="781697"/>
                </a:lnTo>
                <a:lnTo>
                  <a:pt x="174752" y="778929"/>
                </a:lnTo>
                <a:lnTo>
                  <a:pt x="156159" y="771105"/>
                </a:lnTo>
                <a:lnTo>
                  <a:pt x="140360" y="758964"/>
                </a:lnTo>
                <a:lnTo>
                  <a:pt x="128130" y="743267"/>
                </a:lnTo>
                <a:lnTo>
                  <a:pt x="108419" y="749960"/>
                </a:lnTo>
                <a:lnTo>
                  <a:pt x="92570" y="762812"/>
                </a:lnTo>
                <a:lnTo>
                  <a:pt x="82003" y="780389"/>
                </a:lnTo>
                <a:lnTo>
                  <a:pt x="78168" y="801243"/>
                </a:lnTo>
                <a:lnTo>
                  <a:pt x="78168" y="996670"/>
                </a:lnTo>
                <a:lnTo>
                  <a:pt x="85153" y="1039863"/>
                </a:lnTo>
                <a:lnTo>
                  <a:pt x="104597" y="1077404"/>
                </a:lnTo>
                <a:lnTo>
                  <a:pt x="134226" y="1107033"/>
                </a:lnTo>
                <a:lnTo>
                  <a:pt x="171780" y="1126477"/>
                </a:lnTo>
                <a:lnTo>
                  <a:pt x="214972" y="1133475"/>
                </a:lnTo>
                <a:lnTo>
                  <a:pt x="293141" y="1133475"/>
                </a:lnTo>
                <a:lnTo>
                  <a:pt x="336334" y="1126477"/>
                </a:lnTo>
                <a:lnTo>
                  <a:pt x="373888" y="1107033"/>
                </a:lnTo>
                <a:lnTo>
                  <a:pt x="403517" y="1077404"/>
                </a:lnTo>
                <a:lnTo>
                  <a:pt x="404837" y="1074839"/>
                </a:lnTo>
                <a:lnTo>
                  <a:pt x="422960" y="1039863"/>
                </a:lnTo>
                <a:lnTo>
                  <a:pt x="429945" y="996670"/>
                </a:lnTo>
                <a:lnTo>
                  <a:pt x="429945" y="918502"/>
                </a:lnTo>
                <a:lnTo>
                  <a:pt x="429945" y="840333"/>
                </a:lnTo>
                <a:close/>
              </a:path>
              <a:path w="1133475" h="1133475">
                <a:moveTo>
                  <a:pt x="508114" y="898956"/>
                </a:moveTo>
                <a:lnTo>
                  <a:pt x="505040" y="883754"/>
                </a:lnTo>
                <a:lnTo>
                  <a:pt x="496646" y="871334"/>
                </a:lnTo>
                <a:lnTo>
                  <a:pt x="484225" y="862952"/>
                </a:lnTo>
                <a:lnTo>
                  <a:pt x="469023" y="859878"/>
                </a:lnTo>
                <a:lnTo>
                  <a:pt x="469023" y="938047"/>
                </a:lnTo>
                <a:lnTo>
                  <a:pt x="484225" y="934961"/>
                </a:lnTo>
                <a:lnTo>
                  <a:pt x="496646" y="926579"/>
                </a:lnTo>
                <a:lnTo>
                  <a:pt x="505040" y="914158"/>
                </a:lnTo>
                <a:lnTo>
                  <a:pt x="508114" y="898956"/>
                </a:lnTo>
                <a:close/>
              </a:path>
              <a:path w="1133475" h="1133475">
                <a:moveTo>
                  <a:pt x="508114" y="744550"/>
                </a:moveTo>
                <a:lnTo>
                  <a:pt x="500024" y="694575"/>
                </a:lnTo>
                <a:lnTo>
                  <a:pt x="477532" y="651129"/>
                </a:lnTo>
                <a:lnTo>
                  <a:pt x="443255" y="616851"/>
                </a:lnTo>
                <a:lnTo>
                  <a:pt x="399808" y="594360"/>
                </a:lnTo>
                <a:lnTo>
                  <a:pt x="349834" y="586270"/>
                </a:lnTo>
                <a:lnTo>
                  <a:pt x="158280" y="586270"/>
                </a:lnTo>
                <a:lnTo>
                  <a:pt x="108305" y="594360"/>
                </a:lnTo>
                <a:lnTo>
                  <a:pt x="64858" y="616851"/>
                </a:lnTo>
                <a:lnTo>
                  <a:pt x="30581" y="651129"/>
                </a:lnTo>
                <a:lnTo>
                  <a:pt x="8089" y="694575"/>
                </a:lnTo>
                <a:lnTo>
                  <a:pt x="0" y="744550"/>
                </a:lnTo>
                <a:lnTo>
                  <a:pt x="774" y="760158"/>
                </a:lnTo>
                <a:lnTo>
                  <a:pt x="3073" y="775601"/>
                </a:lnTo>
                <a:lnTo>
                  <a:pt x="13055" y="825588"/>
                </a:lnTo>
                <a:lnTo>
                  <a:pt x="19291" y="823607"/>
                </a:lnTo>
                <a:lnTo>
                  <a:pt x="25704" y="822096"/>
                </a:lnTo>
                <a:lnTo>
                  <a:pt x="32308" y="821131"/>
                </a:lnTo>
                <a:lnTo>
                  <a:pt x="39090" y="820788"/>
                </a:lnTo>
                <a:lnTo>
                  <a:pt x="39090" y="801243"/>
                </a:lnTo>
                <a:lnTo>
                  <a:pt x="45034" y="767651"/>
                </a:lnTo>
                <a:lnTo>
                  <a:pt x="61468" y="739063"/>
                </a:lnTo>
                <a:lnTo>
                  <a:pt x="86258" y="717638"/>
                </a:lnTo>
                <a:lnTo>
                  <a:pt x="117271" y="705510"/>
                </a:lnTo>
                <a:lnTo>
                  <a:pt x="117259" y="703529"/>
                </a:lnTo>
                <a:lnTo>
                  <a:pt x="123405" y="673125"/>
                </a:lnTo>
                <a:lnTo>
                  <a:pt x="140182" y="648284"/>
                </a:lnTo>
                <a:lnTo>
                  <a:pt x="165023" y="631507"/>
                </a:lnTo>
                <a:lnTo>
                  <a:pt x="195427" y="625360"/>
                </a:lnTo>
                <a:lnTo>
                  <a:pt x="195427" y="664451"/>
                </a:lnTo>
                <a:lnTo>
                  <a:pt x="180225" y="667524"/>
                </a:lnTo>
                <a:lnTo>
                  <a:pt x="167805" y="675906"/>
                </a:lnTo>
                <a:lnTo>
                  <a:pt x="159423" y="688327"/>
                </a:lnTo>
                <a:lnTo>
                  <a:pt x="156349" y="703529"/>
                </a:lnTo>
                <a:lnTo>
                  <a:pt x="159423" y="718731"/>
                </a:lnTo>
                <a:lnTo>
                  <a:pt x="167805" y="731151"/>
                </a:lnTo>
                <a:lnTo>
                  <a:pt x="180225" y="739546"/>
                </a:lnTo>
                <a:lnTo>
                  <a:pt x="195427" y="742619"/>
                </a:lnTo>
                <a:lnTo>
                  <a:pt x="371309" y="742619"/>
                </a:lnTo>
                <a:lnTo>
                  <a:pt x="404901" y="748563"/>
                </a:lnTo>
                <a:lnTo>
                  <a:pt x="433463" y="764997"/>
                </a:lnTo>
                <a:lnTo>
                  <a:pt x="454888" y="789787"/>
                </a:lnTo>
                <a:lnTo>
                  <a:pt x="467055" y="820788"/>
                </a:lnTo>
                <a:lnTo>
                  <a:pt x="475805" y="821131"/>
                </a:lnTo>
                <a:lnTo>
                  <a:pt x="482409" y="822083"/>
                </a:lnTo>
                <a:lnTo>
                  <a:pt x="488810" y="823595"/>
                </a:lnTo>
                <a:lnTo>
                  <a:pt x="495033" y="825576"/>
                </a:lnTo>
                <a:lnTo>
                  <a:pt x="506374" y="767905"/>
                </a:lnTo>
                <a:lnTo>
                  <a:pt x="507923" y="752360"/>
                </a:lnTo>
                <a:lnTo>
                  <a:pt x="508114" y="744550"/>
                </a:lnTo>
                <a:close/>
              </a:path>
              <a:path w="1133475" h="1133475">
                <a:moveTo>
                  <a:pt x="508114" y="278345"/>
                </a:moveTo>
                <a:lnTo>
                  <a:pt x="483819" y="302615"/>
                </a:lnTo>
                <a:lnTo>
                  <a:pt x="454812" y="273596"/>
                </a:lnTo>
                <a:lnTo>
                  <a:pt x="415734" y="234505"/>
                </a:lnTo>
                <a:lnTo>
                  <a:pt x="400926" y="219697"/>
                </a:lnTo>
                <a:lnTo>
                  <a:pt x="425196" y="195427"/>
                </a:lnTo>
                <a:lnTo>
                  <a:pt x="390855" y="195427"/>
                </a:lnTo>
                <a:lnTo>
                  <a:pt x="390855" y="156337"/>
                </a:lnTo>
                <a:lnTo>
                  <a:pt x="390855" y="117246"/>
                </a:lnTo>
                <a:lnTo>
                  <a:pt x="351764" y="117246"/>
                </a:lnTo>
                <a:lnTo>
                  <a:pt x="351764" y="351764"/>
                </a:lnTo>
                <a:lnTo>
                  <a:pt x="234518" y="351764"/>
                </a:lnTo>
                <a:lnTo>
                  <a:pt x="234518" y="390842"/>
                </a:lnTo>
                <a:lnTo>
                  <a:pt x="234518" y="429933"/>
                </a:lnTo>
                <a:lnTo>
                  <a:pt x="195427" y="429933"/>
                </a:lnTo>
                <a:lnTo>
                  <a:pt x="195427" y="390842"/>
                </a:lnTo>
                <a:lnTo>
                  <a:pt x="234518" y="390842"/>
                </a:lnTo>
                <a:lnTo>
                  <a:pt x="234518" y="351764"/>
                </a:lnTo>
                <a:lnTo>
                  <a:pt x="156349" y="351764"/>
                </a:lnTo>
                <a:lnTo>
                  <a:pt x="156349" y="390842"/>
                </a:lnTo>
                <a:lnTo>
                  <a:pt x="156349" y="429933"/>
                </a:lnTo>
                <a:lnTo>
                  <a:pt x="117259" y="429933"/>
                </a:lnTo>
                <a:lnTo>
                  <a:pt x="117259" y="390842"/>
                </a:lnTo>
                <a:lnTo>
                  <a:pt x="156349" y="390842"/>
                </a:lnTo>
                <a:lnTo>
                  <a:pt x="156349" y="351764"/>
                </a:lnTo>
                <a:lnTo>
                  <a:pt x="78168" y="351764"/>
                </a:lnTo>
                <a:lnTo>
                  <a:pt x="78168" y="390842"/>
                </a:lnTo>
                <a:lnTo>
                  <a:pt x="78168" y="429933"/>
                </a:lnTo>
                <a:lnTo>
                  <a:pt x="39090" y="429933"/>
                </a:lnTo>
                <a:lnTo>
                  <a:pt x="39090" y="390842"/>
                </a:lnTo>
                <a:lnTo>
                  <a:pt x="78168" y="390842"/>
                </a:lnTo>
                <a:lnTo>
                  <a:pt x="78168" y="351764"/>
                </a:lnTo>
                <a:lnTo>
                  <a:pt x="39090" y="351764"/>
                </a:lnTo>
                <a:lnTo>
                  <a:pt x="39090" y="312674"/>
                </a:lnTo>
                <a:lnTo>
                  <a:pt x="351764" y="312674"/>
                </a:lnTo>
                <a:lnTo>
                  <a:pt x="351764" y="273596"/>
                </a:lnTo>
                <a:lnTo>
                  <a:pt x="39090" y="273596"/>
                </a:lnTo>
                <a:lnTo>
                  <a:pt x="39090" y="234505"/>
                </a:lnTo>
                <a:lnTo>
                  <a:pt x="351764" y="234505"/>
                </a:lnTo>
                <a:lnTo>
                  <a:pt x="351764" y="195427"/>
                </a:lnTo>
                <a:lnTo>
                  <a:pt x="156349" y="195427"/>
                </a:lnTo>
                <a:lnTo>
                  <a:pt x="156349" y="156337"/>
                </a:lnTo>
                <a:lnTo>
                  <a:pt x="351764" y="156337"/>
                </a:lnTo>
                <a:lnTo>
                  <a:pt x="351764" y="117246"/>
                </a:lnTo>
                <a:lnTo>
                  <a:pt x="117259" y="117246"/>
                </a:lnTo>
                <a:lnTo>
                  <a:pt x="117259" y="156337"/>
                </a:lnTo>
                <a:lnTo>
                  <a:pt x="117259" y="195427"/>
                </a:lnTo>
                <a:lnTo>
                  <a:pt x="39090" y="195427"/>
                </a:lnTo>
                <a:lnTo>
                  <a:pt x="39090" y="156337"/>
                </a:lnTo>
                <a:lnTo>
                  <a:pt x="117259" y="156337"/>
                </a:lnTo>
                <a:lnTo>
                  <a:pt x="117259" y="117246"/>
                </a:lnTo>
                <a:lnTo>
                  <a:pt x="0" y="117246"/>
                </a:lnTo>
                <a:lnTo>
                  <a:pt x="0" y="469023"/>
                </a:lnTo>
                <a:lnTo>
                  <a:pt x="207505" y="469023"/>
                </a:lnTo>
                <a:lnTo>
                  <a:pt x="243255" y="540512"/>
                </a:lnTo>
                <a:lnTo>
                  <a:pt x="247789" y="545147"/>
                </a:lnTo>
                <a:lnTo>
                  <a:pt x="254050" y="546696"/>
                </a:lnTo>
                <a:lnTo>
                  <a:pt x="260324" y="545147"/>
                </a:lnTo>
                <a:lnTo>
                  <a:pt x="264845" y="540512"/>
                </a:lnTo>
                <a:lnTo>
                  <a:pt x="300609" y="469023"/>
                </a:lnTo>
                <a:lnTo>
                  <a:pt x="508114" y="469023"/>
                </a:lnTo>
                <a:lnTo>
                  <a:pt x="508114" y="302615"/>
                </a:lnTo>
                <a:lnTo>
                  <a:pt x="508114" y="278345"/>
                </a:lnTo>
                <a:close/>
              </a:path>
              <a:path w="1133475" h="1133475">
                <a:moveTo>
                  <a:pt x="664451" y="859878"/>
                </a:moveTo>
                <a:lnTo>
                  <a:pt x="649249" y="862952"/>
                </a:lnTo>
                <a:lnTo>
                  <a:pt x="636828" y="871334"/>
                </a:lnTo>
                <a:lnTo>
                  <a:pt x="628446" y="883754"/>
                </a:lnTo>
                <a:lnTo>
                  <a:pt x="625373" y="898956"/>
                </a:lnTo>
                <a:lnTo>
                  <a:pt x="628446" y="914158"/>
                </a:lnTo>
                <a:lnTo>
                  <a:pt x="636828" y="926579"/>
                </a:lnTo>
                <a:lnTo>
                  <a:pt x="649249" y="934961"/>
                </a:lnTo>
                <a:lnTo>
                  <a:pt x="664451" y="938047"/>
                </a:lnTo>
                <a:lnTo>
                  <a:pt x="664451" y="859878"/>
                </a:lnTo>
                <a:close/>
              </a:path>
              <a:path w="1133475" h="1133475">
                <a:moveTo>
                  <a:pt x="703541" y="117246"/>
                </a:moveTo>
                <a:lnTo>
                  <a:pt x="664095" y="117246"/>
                </a:lnTo>
                <a:lnTo>
                  <a:pt x="656005" y="97713"/>
                </a:lnTo>
                <a:lnTo>
                  <a:pt x="649401" y="81775"/>
                </a:lnTo>
                <a:lnTo>
                  <a:pt x="677037" y="54152"/>
                </a:lnTo>
                <a:lnTo>
                  <a:pt x="677291" y="53898"/>
                </a:lnTo>
                <a:lnTo>
                  <a:pt x="649643" y="26238"/>
                </a:lnTo>
                <a:lnTo>
                  <a:pt x="621753" y="54152"/>
                </a:lnTo>
                <a:lnTo>
                  <a:pt x="605828" y="47548"/>
                </a:lnTo>
                <a:lnTo>
                  <a:pt x="605828" y="136791"/>
                </a:lnTo>
                <a:lnTo>
                  <a:pt x="602754" y="151993"/>
                </a:lnTo>
                <a:lnTo>
                  <a:pt x="594360" y="164414"/>
                </a:lnTo>
                <a:lnTo>
                  <a:pt x="581939" y="172808"/>
                </a:lnTo>
                <a:lnTo>
                  <a:pt x="566737" y="175882"/>
                </a:lnTo>
                <a:lnTo>
                  <a:pt x="551535" y="172808"/>
                </a:lnTo>
                <a:lnTo>
                  <a:pt x="539115" y="164414"/>
                </a:lnTo>
                <a:lnTo>
                  <a:pt x="530733" y="151993"/>
                </a:lnTo>
                <a:lnTo>
                  <a:pt x="527659" y="136791"/>
                </a:lnTo>
                <a:lnTo>
                  <a:pt x="530733" y="121589"/>
                </a:lnTo>
                <a:lnTo>
                  <a:pt x="566737" y="97713"/>
                </a:lnTo>
                <a:lnTo>
                  <a:pt x="602754" y="121589"/>
                </a:lnTo>
                <a:lnTo>
                  <a:pt x="605828" y="136791"/>
                </a:lnTo>
                <a:lnTo>
                  <a:pt x="605828" y="47548"/>
                </a:lnTo>
                <a:lnTo>
                  <a:pt x="586282" y="39433"/>
                </a:lnTo>
                <a:lnTo>
                  <a:pt x="586282" y="0"/>
                </a:lnTo>
                <a:lnTo>
                  <a:pt x="547192" y="0"/>
                </a:lnTo>
                <a:lnTo>
                  <a:pt x="547192" y="39433"/>
                </a:lnTo>
                <a:lnTo>
                  <a:pt x="511721" y="54152"/>
                </a:lnTo>
                <a:lnTo>
                  <a:pt x="483844" y="26238"/>
                </a:lnTo>
                <a:lnTo>
                  <a:pt x="456209" y="53898"/>
                </a:lnTo>
                <a:lnTo>
                  <a:pt x="484098" y="81775"/>
                </a:lnTo>
                <a:lnTo>
                  <a:pt x="469379" y="117246"/>
                </a:lnTo>
                <a:lnTo>
                  <a:pt x="429945" y="117246"/>
                </a:lnTo>
                <a:lnTo>
                  <a:pt x="429945" y="156337"/>
                </a:lnTo>
                <a:lnTo>
                  <a:pt x="469392" y="156337"/>
                </a:lnTo>
                <a:lnTo>
                  <a:pt x="484111" y="191770"/>
                </a:lnTo>
                <a:lnTo>
                  <a:pt x="456209" y="219697"/>
                </a:lnTo>
                <a:lnTo>
                  <a:pt x="483844" y="247345"/>
                </a:lnTo>
                <a:lnTo>
                  <a:pt x="511746" y="219443"/>
                </a:lnTo>
                <a:lnTo>
                  <a:pt x="547192" y="234149"/>
                </a:lnTo>
                <a:lnTo>
                  <a:pt x="547192" y="273596"/>
                </a:lnTo>
                <a:lnTo>
                  <a:pt x="586282" y="273596"/>
                </a:lnTo>
                <a:lnTo>
                  <a:pt x="586282" y="234149"/>
                </a:lnTo>
                <a:lnTo>
                  <a:pt x="621753" y="219443"/>
                </a:lnTo>
                <a:lnTo>
                  <a:pt x="649643" y="247345"/>
                </a:lnTo>
                <a:lnTo>
                  <a:pt x="677291" y="219697"/>
                </a:lnTo>
                <a:lnTo>
                  <a:pt x="677037" y="219443"/>
                </a:lnTo>
                <a:lnTo>
                  <a:pt x="649401" y="191808"/>
                </a:lnTo>
                <a:lnTo>
                  <a:pt x="656005" y="175882"/>
                </a:lnTo>
                <a:lnTo>
                  <a:pt x="664095" y="156337"/>
                </a:lnTo>
                <a:lnTo>
                  <a:pt x="703541" y="156337"/>
                </a:lnTo>
                <a:lnTo>
                  <a:pt x="703541" y="117246"/>
                </a:lnTo>
                <a:close/>
              </a:path>
              <a:path w="1133475" h="1133475">
                <a:moveTo>
                  <a:pt x="1055306" y="801243"/>
                </a:moveTo>
                <a:lnTo>
                  <a:pt x="1054252" y="790448"/>
                </a:lnTo>
                <a:lnTo>
                  <a:pt x="1051648" y="781697"/>
                </a:lnTo>
                <a:lnTo>
                  <a:pt x="1051217" y="780224"/>
                </a:lnTo>
                <a:lnTo>
                  <a:pt x="1046391" y="770763"/>
                </a:lnTo>
                <a:lnTo>
                  <a:pt x="1039964" y="762254"/>
                </a:lnTo>
                <a:lnTo>
                  <a:pt x="1031100" y="770305"/>
                </a:lnTo>
                <a:lnTo>
                  <a:pt x="1020749" y="776427"/>
                </a:lnTo>
                <a:lnTo>
                  <a:pt x="1009192" y="780326"/>
                </a:lnTo>
                <a:lnTo>
                  <a:pt x="996683" y="781697"/>
                </a:lnTo>
                <a:lnTo>
                  <a:pt x="996683" y="879411"/>
                </a:lnTo>
                <a:lnTo>
                  <a:pt x="993609" y="894638"/>
                </a:lnTo>
                <a:lnTo>
                  <a:pt x="985227" y="907059"/>
                </a:lnTo>
                <a:lnTo>
                  <a:pt x="977138" y="912520"/>
                </a:lnTo>
                <a:lnTo>
                  <a:pt x="977138" y="977125"/>
                </a:lnTo>
                <a:lnTo>
                  <a:pt x="970978" y="1007529"/>
                </a:lnTo>
                <a:lnTo>
                  <a:pt x="954214" y="1032383"/>
                </a:lnTo>
                <a:lnTo>
                  <a:pt x="929360" y="1049147"/>
                </a:lnTo>
                <a:lnTo>
                  <a:pt x="898969" y="1055293"/>
                </a:lnTo>
                <a:lnTo>
                  <a:pt x="820788" y="1055293"/>
                </a:lnTo>
                <a:lnTo>
                  <a:pt x="820788" y="1016215"/>
                </a:lnTo>
                <a:lnTo>
                  <a:pt x="898969" y="1016215"/>
                </a:lnTo>
                <a:lnTo>
                  <a:pt x="914171" y="1013142"/>
                </a:lnTo>
                <a:lnTo>
                  <a:pt x="926592" y="1004760"/>
                </a:lnTo>
                <a:lnTo>
                  <a:pt x="934974" y="992327"/>
                </a:lnTo>
                <a:lnTo>
                  <a:pt x="938047" y="977125"/>
                </a:lnTo>
                <a:lnTo>
                  <a:pt x="977138" y="977125"/>
                </a:lnTo>
                <a:lnTo>
                  <a:pt x="977138" y="912520"/>
                </a:lnTo>
                <a:lnTo>
                  <a:pt x="972807" y="915428"/>
                </a:lnTo>
                <a:lnTo>
                  <a:pt x="957592" y="918502"/>
                </a:lnTo>
                <a:lnTo>
                  <a:pt x="942378" y="915428"/>
                </a:lnTo>
                <a:lnTo>
                  <a:pt x="929957" y="907059"/>
                </a:lnTo>
                <a:lnTo>
                  <a:pt x="921575" y="894638"/>
                </a:lnTo>
                <a:lnTo>
                  <a:pt x="918502" y="879411"/>
                </a:lnTo>
                <a:lnTo>
                  <a:pt x="921575" y="864196"/>
                </a:lnTo>
                <a:lnTo>
                  <a:pt x="929957" y="851776"/>
                </a:lnTo>
                <a:lnTo>
                  <a:pt x="942378" y="843394"/>
                </a:lnTo>
                <a:lnTo>
                  <a:pt x="957592" y="840333"/>
                </a:lnTo>
                <a:lnTo>
                  <a:pt x="972807" y="843394"/>
                </a:lnTo>
                <a:lnTo>
                  <a:pt x="985227" y="851776"/>
                </a:lnTo>
                <a:lnTo>
                  <a:pt x="993609" y="864196"/>
                </a:lnTo>
                <a:lnTo>
                  <a:pt x="996683" y="879411"/>
                </a:lnTo>
                <a:lnTo>
                  <a:pt x="996683" y="781697"/>
                </a:lnTo>
                <a:lnTo>
                  <a:pt x="840333" y="781697"/>
                </a:lnTo>
                <a:lnTo>
                  <a:pt x="840333" y="879411"/>
                </a:lnTo>
                <a:lnTo>
                  <a:pt x="837272" y="894638"/>
                </a:lnTo>
                <a:lnTo>
                  <a:pt x="828890" y="907059"/>
                </a:lnTo>
                <a:lnTo>
                  <a:pt x="816470" y="915428"/>
                </a:lnTo>
                <a:lnTo>
                  <a:pt x="801255" y="918502"/>
                </a:lnTo>
                <a:lnTo>
                  <a:pt x="786028" y="915428"/>
                </a:lnTo>
                <a:lnTo>
                  <a:pt x="773607" y="907059"/>
                </a:lnTo>
                <a:lnTo>
                  <a:pt x="765238" y="894638"/>
                </a:lnTo>
                <a:lnTo>
                  <a:pt x="762165" y="879411"/>
                </a:lnTo>
                <a:lnTo>
                  <a:pt x="765238" y="864196"/>
                </a:lnTo>
                <a:lnTo>
                  <a:pt x="773607" y="851776"/>
                </a:lnTo>
                <a:lnTo>
                  <a:pt x="786028" y="843394"/>
                </a:lnTo>
                <a:lnTo>
                  <a:pt x="801255" y="840333"/>
                </a:lnTo>
                <a:lnTo>
                  <a:pt x="816470" y="843394"/>
                </a:lnTo>
                <a:lnTo>
                  <a:pt x="828890" y="851776"/>
                </a:lnTo>
                <a:lnTo>
                  <a:pt x="837272" y="864196"/>
                </a:lnTo>
                <a:lnTo>
                  <a:pt x="840333" y="879411"/>
                </a:lnTo>
                <a:lnTo>
                  <a:pt x="840333" y="781697"/>
                </a:lnTo>
                <a:lnTo>
                  <a:pt x="762165" y="781697"/>
                </a:lnTo>
                <a:lnTo>
                  <a:pt x="749642" y="780326"/>
                </a:lnTo>
                <a:lnTo>
                  <a:pt x="738085" y="776427"/>
                </a:lnTo>
                <a:lnTo>
                  <a:pt x="727748" y="770305"/>
                </a:lnTo>
                <a:lnTo>
                  <a:pt x="718883" y="762254"/>
                </a:lnTo>
                <a:lnTo>
                  <a:pt x="712457" y="770763"/>
                </a:lnTo>
                <a:lnTo>
                  <a:pt x="707631" y="780224"/>
                </a:lnTo>
                <a:lnTo>
                  <a:pt x="704596" y="790448"/>
                </a:lnTo>
                <a:lnTo>
                  <a:pt x="703541" y="801243"/>
                </a:lnTo>
                <a:lnTo>
                  <a:pt x="703541" y="996670"/>
                </a:lnTo>
                <a:lnTo>
                  <a:pt x="710526" y="1039863"/>
                </a:lnTo>
                <a:lnTo>
                  <a:pt x="729970" y="1077404"/>
                </a:lnTo>
                <a:lnTo>
                  <a:pt x="759599" y="1107033"/>
                </a:lnTo>
                <a:lnTo>
                  <a:pt x="797140" y="1126477"/>
                </a:lnTo>
                <a:lnTo>
                  <a:pt x="840333" y="1133475"/>
                </a:lnTo>
                <a:lnTo>
                  <a:pt x="918502" y="1133475"/>
                </a:lnTo>
                <a:lnTo>
                  <a:pt x="961707" y="1126477"/>
                </a:lnTo>
                <a:lnTo>
                  <a:pt x="999248" y="1107033"/>
                </a:lnTo>
                <a:lnTo>
                  <a:pt x="1028877" y="1077404"/>
                </a:lnTo>
                <a:lnTo>
                  <a:pt x="1040320" y="1055293"/>
                </a:lnTo>
                <a:lnTo>
                  <a:pt x="1048321" y="1039863"/>
                </a:lnTo>
                <a:lnTo>
                  <a:pt x="1055306" y="996670"/>
                </a:lnTo>
                <a:lnTo>
                  <a:pt x="1055306" y="977125"/>
                </a:lnTo>
                <a:lnTo>
                  <a:pt x="1055306" y="918502"/>
                </a:lnTo>
                <a:lnTo>
                  <a:pt x="1055306" y="840333"/>
                </a:lnTo>
                <a:lnTo>
                  <a:pt x="1055306" y="801243"/>
                </a:lnTo>
                <a:close/>
              </a:path>
              <a:path w="1133475" h="1133475">
                <a:moveTo>
                  <a:pt x="1074902" y="643534"/>
                </a:moveTo>
                <a:lnTo>
                  <a:pt x="1070648" y="623392"/>
                </a:lnTo>
                <a:lnTo>
                  <a:pt x="1070254" y="621525"/>
                </a:lnTo>
                <a:lnTo>
                  <a:pt x="1057668" y="603300"/>
                </a:lnTo>
                <a:lnTo>
                  <a:pt x="1053007" y="600189"/>
                </a:lnTo>
                <a:lnTo>
                  <a:pt x="1039025" y="590867"/>
                </a:lnTo>
                <a:lnTo>
                  <a:pt x="1016215" y="586270"/>
                </a:lnTo>
                <a:lnTo>
                  <a:pt x="1008710" y="586790"/>
                </a:lnTo>
                <a:lnTo>
                  <a:pt x="1001306" y="588327"/>
                </a:lnTo>
                <a:lnTo>
                  <a:pt x="994117" y="590867"/>
                </a:lnTo>
                <a:lnTo>
                  <a:pt x="986967" y="594461"/>
                </a:lnTo>
                <a:lnTo>
                  <a:pt x="977138" y="600189"/>
                </a:lnTo>
                <a:lnTo>
                  <a:pt x="967308" y="594461"/>
                </a:lnTo>
                <a:lnTo>
                  <a:pt x="947928" y="587298"/>
                </a:lnTo>
                <a:lnTo>
                  <a:pt x="928217" y="587235"/>
                </a:lnTo>
                <a:lnTo>
                  <a:pt x="909777" y="593826"/>
                </a:lnTo>
                <a:lnTo>
                  <a:pt x="894143" y="606564"/>
                </a:lnTo>
                <a:lnTo>
                  <a:pt x="879424" y="623392"/>
                </a:lnTo>
                <a:lnTo>
                  <a:pt x="864704" y="606564"/>
                </a:lnTo>
                <a:lnTo>
                  <a:pt x="856881" y="600189"/>
                </a:lnTo>
                <a:lnTo>
                  <a:pt x="849071" y="593826"/>
                </a:lnTo>
                <a:lnTo>
                  <a:pt x="830618" y="587235"/>
                </a:lnTo>
                <a:lnTo>
                  <a:pt x="810907" y="587298"/>
                </a:lnTo>
                <a:lnTo>
                  <a:pt x="791540" y="594461"/>
                </a:lnTo>
                <a:lnTo>
                  <a:pt x="781710" y="600189"/>
                </a:lnTo>
                <a:lnTo>
                  <a:pt x="771880" y="594461"/>
                </a:lnTo>
                <a:lnTo>
                  <a:pt x="764794" y="590892"/>
                </a:lnTo>
                <a:lnTo>
                  <a:pt x="757542" y="588327"/>
                </a:lnTo>
                <a:lnTo>
                  <a:pt x="750138" y="586790"/>
                </a:lnTo>
                <a:lnTo>
                  <a:pt x="742619" y="586270"/>
                </a:lnTo>
                <a:lnTo>
                  <a:pt x="719823" y="590892"/>
                </a:lnTo>
                <a:lnTo>
                  <a:pt x="701192" y="603465"/>
                </a:lnTo>
                <a:lnTo>
                  <a:pt x="688606" y="622109"/>
                </a:lnTo>
                <a:lnTo>
                  <a:pt x="684034" y="644728"/>
                </a:lnTo>
                <a:lnTo>
                  <a:pt x="684174" y="644728"/>
                </a:lnTo>
                <a:lnTo>
                  <a:pt x="1074851" y="644728"/>
                </a:lnTo>
                <a:lnTo>
                  <a:pt x="1074902" y="643534"/>
                </a:lnTo>
                <a:close/>
              </a:path>
              <a:path w="1133475" h="1133475">
                <a:moveTo>
                  <a:pt x="1133475" y="898956"/>
                </a:moveTo>
                <a:lnTo>
                  <a:pt x="1130401" y="883754"/>
                </a:lnTo>
                <a:lnTo>
                  <a:pt x="1122019" y="871334"/>
                </a:lnTo>
                <a:lnTo>
                  <a:pt x="1109599" y="862952"/>
                </a:lnTo>
                <a:lnTo>
                  <a:pt x="1094397" y="859878"/>
                </a:lnTo>
                <a:lnTo>
                  <a:pt x="1094397" y="938047"/>
                </a:lnTo>
                <a:lnTo>
                  <a:pt x="1109599" y="934961"/>
                </a:lnTo>
                <a:lnTo>
                  <a:pt x="1122019" y="926579"/>
                </a:lnTo>
                <a:lnTo>
                  <a:pt x="1130401" y="914158"/>
                </a:lnTo>
                <a:lnTo>
                  <a:pt x="1133475" y="898956"/>
                </a:lnTo>
                <a:close/>
              </a:path>
              <a:path w="1133475" h="1133475">
                <a:moveTo>
                  <a:pt x="1133475" y="723087"/>
                </a:moveTo>
                <a:lnTo>
                  <a:pt x="1107173" y="674395"/>
                </a:lnTo>
                <a:lnTo>
                  <a:pt x="1081227" y="664451"/>
                </a:lnTo>
                <a:lnTo>
                  <a:pt x="1074089" y="662622"/>
                </a:lnTo>
                <a:lnTo>
                  <a:pt x="1074851" y="644906"/>
                </a:lnTo>
                <a:lnTo>
                  <a:pt x="684174" y="644906"/>
                </a:lnTo>
                <a:lnTo>
                  <a:pt x="684733" y="662622"/>
                </a:lnTo>
                <a:lnTo>
                  <a:pt x="669531" y="666496"/>
                </a:lnTo>
                <a:lnTo>
                  <a:pt x="651662" y="674395"/>
                </a:lnTo>
                <a:lnTo>
                  <a:pt x="637705" y="687285"/>
                </a:lnTo>
                <a:lnTo>
                  <a:pt x="628611" y="703922"/>
                </a:lnTo>
                <a:lnTo>
                  <a:pt x="625373" y="723074"/>
                </a:lnTo>
                <a:lnTo>
                  <a:pt x="625894" y="730415"/>
                </a:lnTo>
                <a:lnTo>
                  <a:pt x="627456" y="737679"/>
                </a:lnTo>
                <a:lnTo>
                  <a:pt x="630047" y="744855"/>
                </a:lnTo>
                <a:lnTo>
                  <a:pt x="633666" y="751916"/>
                </a:lnTo>
                <a:lnTo>
                  <a:pt x="639495" y="761847"/>
                </a:lnTo>
                <a:lnTo>
                  <a:pt x="633679" y="771753"/>
                </a:lnTo>
                <a:lnTo>
                  <a:pt x="630059" y="778891"/>
                </a:lnTo>
                <a:lnTo>
                  <a:pt x="627456" y="786193"/>
                </a:lnTo>
                <a:lnTo>
                  <a:pt x="625894" y="793661"/>
                </a:lnTo>
                <a:lnTo>
                  <a:pt x="625373" y="801243"/>
                </a:lnTo>
                <a:lnTo>
                  <a:pt x="625817" y="808253"/>
                </a:lnTo>
                <a:lnTo>
                  <a:pt x="627138" y="815073"/>
                </a:lnTo>
                <a:lnTo>
                  <a:pt x="629246" y="821677"/>
                </a:lnTo>
                <a:lnTo>
                  <a:pt x="632091" y="828001"/>
                </a:lnTo>
                <a:lnTo>
                  <a:pt x="639686" y="824953"/>
                </a:lnTo>
                <a:lnTo>
                  <a:pt x="647636" y="822693"/>
                </a:lnTo>
                <a:lnTo>
                  <a:pt x="655904" y="821270"/>
                </a:lnTo>
                <a:lnTo>
                  <a:pt x="664451" y="820788"/>
                </a:lnTo>
                <a:lnTo>
                  <a:pt x="664451" y="801243"/>
                </a:lnTo>
                <a:lnTo>
                  <a:pt x="667131" y="778535"/>
                </a:lnTo>
                <a:lnTo>
                  <a:pt x="674852" y="757428"/>
                </a:lnTo>
                <a:lnTo>
                  <a:pt x="687146" y="738682"/>
                </a:lnTo>
                <a:lnTo>
                  <a:pt x="703541" y="723087"/>
                </a:lnTo>
                <a:lnTo>
                  <a:pt x="708152" y="700278"/>
                </a:lnTo>
                <a:lnTo>
                  <a:pt x="720725" y="681634"/>
                </a:lnTo>
                <a:lnTo>
                  <a:pt x="739368" y="669061"/>
                </a:lnTo>
                <a:lnTo>
                  <a:pt x="762165" y="664451"/>
                </a:lnTo>
                <a:lnTo>
                  <a:pt x="781710" y="664451"/>
                </a:lnTo>
                <a:lnTo>
                  <a:pt x="781710" y="703529"/>
                </a:lnTo>
                <a:lnTo>
                  <a:pt x="762165" y="703529"/>
                </a:lnTo>
                <a:lnTo>
                  <a:pt x="754570" y="705065"/>
                </a:lnTo>
                <a:lnTo>
                  <a:pt x="748360" y="709256"/>
                </a:lnTo>
                <a:lnTo>
                  <a:pt x="744169" y="715467"/>
                </a:lnTo>
                <a:lnTo>
                  <a:pt x="742619" y="723074"/>
                </a:lnTo>
                <a:lnTo>
                  <a:pt x="744169" y="730681"/>
                </a:lnTo>
                <a:lnTo>
                  <a:pt x="748360" y="736892"/>
                </a:lnTo>
                <a:lnTo>
                  <a:pt x="754570" y="741083"/>
                </a:lnTo>
                <a:lnTo>
                  <a:pt x="762165" y="742619"/>
                </a:lnTo>
                <a:lnTo>
                  <a:pt x="996683" y="742619"/>
                </a:lnTo>
                <a:lnTo>
                  <a:pt x="1004277" y="741083"/>
                </a:lnTo>
                <a:lnTo>
                  <a:pt x="1010488" y="736892"/>
                </a:lnTo>
                <a:lnTo>
                  <a:pt x="1014679" y="730681"/>
                </a:lnTo>
                <a:lnTo>
                  <a:pt x="1016215" y="723087"/>
                </a:lnTo>
                <a:lnTo>
                  <a:pt x="1014679" y="715467"/>
                </a:lnTo>
                <a:lnTo>
                  <a:pt x="1010488" y="709256"/>
                </a:lnTo>
                <a:lnTo>
                  <a:pt x="1004277" y="705065"/>
                </a:lnTo>
                <a:lnTo>
                  <a:pt x="996683" y="703529"/>
                </a:lnTo>
                <a:lnTo>
                  <a:pt x="977138" y="703529"/>
                </a:lnTo>
                <a:lnTo>
                  <a:pt x="977138" y="664451"/>
                </a:lnTo>
                <a:lnTo>
                  <a:pt x="996683" y="664451"/>
                </a:lnTo>
                <a:lnTo>
                  <a:pt x="1019479" y="669061"/>
                </a:lnTo>
                <a:lnTo>
                  <a:pt x="1038110" y="681634"/>
                </a:lnTo>
                <a:lnTo>
                  <a:pt x="1050696" y="700278"/>
                </a:lnTo>
                <a:lnTo>
                  <a:pt x="1055306" y="723087"/>
                </a:lnTo>
                <a:lnTo>
                  <a:pt x="1071689" y="738670"/>
                </a:lnTo>
                <a:lnTo>
                  <a:pt x="1083983" y="757415"/>
                </a:lnTo>
                <a:lnTo>
                  <a:pt x="1091704" y="778535"/>
                </a:lnTo>
                <a:lnTo>
                  <a:pt x="1094397" y="801243"/>
                </a:lnTo>
                <a:lnTo>
                  <a:pt x="1094397" y="820788"/>
                </a:lnTo>
                <a:lnTo>
                  <a:pt x="1102944" y="821270"/>
                </a:lnTo>
                <a:lnTo>
                  <a:pt x="1111199" y="822693"/>
                </a:lnTo>
                <a:lnTo>
                  <a:pt x="1119149" y="824953"/>
                </a:lnTo>
                <a:lnTo>
                  <a:pt x="1126756" y="828001"/>
                </a:lnTo>
                <a:lnTo>
                  <a:pt x="1129588" y="821677"/>
                </a:lnTo>
                <a:lnTo>
                  <a:pt x="1131709" y="815086"/>
                </a:lnTo>
                <a:lnTo>
                  <a:pt x="1133017" y="808253"/>
                </a:lnTo>
                <a:lnTo>
                  <a:pt x="1133475" y="801243"/>
                </a:lnTo>
                <a:lnTo>
                  <a:pt x="1132954" y="793661"/>
                </a:lnTo>
                <a:lnTo>
                  <a:pt x="1131392" y="786206"/>
                </a:lnTo>
                <a:lnTo>
                  <a:pt x="1128801" y="778891"/>
                </a:lnTo>
                <a:lnTo>
                  <a:pt x="1125181" y="771779"/>
                </a:lnTo>
                <a:lnTo>
                  <a:pt x="1119352" y="761822"/>
                </a:lnTo>
                <a:lnTo>
                  <a:pt x="1125156" y="751941"/>
                </a:lnTo>
                <a:lnTo>
                  <a:pt x="1128788" y="744867"/>
                </a:lnTo>
                <a:lnTo>
                  <a:pt x="1131392" y="737679"/>
                </a:lnTo>
                <a:lnTo>
                  <a:pt x="1132954" y="730415"/>
                </a:lnTo>
                <a:lnTo>
                  <a:pt x="1133475" y="723087"/>
                </a:lnTo>
                <a:close/>
              </a:path>
              <a:path w="1133475" h="1133475">
                <a:moveTo>
                  <a:pt x="1133475" y="117246"/>
                </a:moveTo>
                <a:lnTo>
                  <a:pt x="977138" y="117246"/>
                </a:lnTo>
                <a:lnTo>
                  <a:pt x="977138" y="254050"/>
                </a:lnTo>
                <a:lnTo>
                  <a:pt x="971181" y="287642"/>
                </a:lnTo>
                <a:lnTo>
                  <a:pt x="954747" y="316217"/>
                </a:lnTo>
                <a:lnTo>
                  <a:pt x="929970" y="337642"/>
                </a:lnTo>
                <a:lnTo>
                  <a:pt x="898969" y="349783"/>
                </a:lnTo>
                <a:lnTo>
                  <a:pt x="898969" y="390842"/>
                </a:lnTo>
                <a:lnTo>
                  <a:pt x="898969" y="429933"/>
                </a:lnTo>
                <a:lnTo>
                  <a:pt x="898969" y="469023"/>
                </a:lnTo>
                <a:lnTo>
                  <a:pt x="859878" y="469023"/>
                </a:lnTo>
                <a:lnTo>
                  <a:pt x="859878" y="429933"/>
                </a:lnTo>
                <a:lnTo>
                  <a:pt x="898969" y="429933"/>
                </a:lnTo>
                <a:lnTo>
                  <a:pt x="898969" y="390842"/>
                </a:lnTo>
                <a:lnTo>
                  <a:pt x="859878" y="390842"/>
                </a:lnTo>
                <a:lnTo>
                  <a:pt x="859878" y="312674"/>
                </a:lnTo>
                <a:lnTo>
                  <a:pt x="879424" y="312674"/>
                </a:lnTo>
                <a:lnTo>
                  <a:pt x="902220" y="308063"/>
                </a:lnTo>
                <a:lnTo>
                  <a:pt x="933437" y="276847"/>
                </a:lnTo>
                <a:lnTo>
                  <a:pt x="938047" y="254050"/>
                </a:lnTo>
                <a:lnTo>
                  <a:pt x="933437" y="231254"/>
                </a:lnTo>
                <a:lnTo>
                  <a:pt x="920851" y="212610"/>
                </a:lnTo>
                <a:lnTo>
                  <a:pt x="902220" y="200037"/>
                </a:lnTo>
                <a:lnTo>
                  <a:pt x="879424" y="195427"/>
                </a:lnTo>
                <a:lnTo>
                  <a:pt x="856627" y="200037"/>
                </a:lnTo>
                <a:lnTo>
                  <a:pt x="837984" y="212610"/>
                </a:lnTo>
                <a:lnTo>
                  <a:pt x="825411" y="231254"/>
                </a:lnTo>
                <a:lnTo>
                  <a:pt x="820788" y="254050"/>
                </a:lnTo>
                <a:lnTo>
                  <a:pt x="820788" y="273596"/>
                </a:lnTo>
                <a:lnTo>
                  <a:pt x="781710" y="273596"/>
                </a:lnTo>
                <a:lnTo>
                  <a:pt x="781710" y="254050"/>
                </a:lnTo>
                <a:lnTo>
                  <a:pt x="789393" y="216052"/>
                </a:lnTo>
                <a:lnTo>
                  <a:pt x="810361" y="184988"/>
                </a:lnTo>
                <a:lnTo>
                  <a:pt x="841425" y="164033"/>
                </a:lnTo>
                <a:lnTo>
                  <a:pt x="879424" y="156337"/>
                </a:lnTo>
                <a:lnTo>
                  <a:pt x="917422" y="164033"/>
                </a:lnTo>
                <a:lnTo>
                  <a:pt x="948486" y="184988"/>
                </a:lnTo>
                <a:lnTo>
                  <a:pt x="969441" y="216052"/>
                </a:lnTo>
                <a:lnTo>
                  <a:pt x="977138" y="254050"/>
                </a:lnTo>
                <a:lnTo>
                  <a:pt x="977138" y="117246"/>
                </a:lnTo>
                <a:lnTo>
                  <a:pt x="742619" y="117246"/>
                </a:lnTo>
                <a:lnTo>
                  <a:pt x="742619" y="195427"/>
                </a:lnTo>
                <a:lnTo>
                  <a:pt x="708291" y="195427"/>
                </a:lnTo>
                <a:lnTo>
                  <a:pt x="732561" y="219697"/>
                </a:lnTo>
                <a:lnTo>
                  <a:pt x="649643" y="302615"/>
                </a:lnTo>
                <a:lnTo>
                  <a:pt x="625373" y="278320"/>
                </a:lnTo>
                <a:lnTo>
                  <a:pt x="625373" y="469023"/>
                </a:lnTo>
                <a:lnTo>
                  <a:pt x="832866" y="469023"/>
                </a:lnTo>
                <a:lnTo>
                  <a:pt x="868616" y="540512"/>
                </a:lnTo>
                <a:lnTo>
                  <a:pt x="873150" y="545147"/>
                </a:lnTo>
                <a:lnTo>
                  <a:pt x="879424" y="546696"/>
                </a:lnTo>
                <a:lnTo>
                  <a:pt x="885685" y="545147"/>
                </a:lnTo>
                <a:lnTo>
                  <a:pt x="890206" y="540512"/>
                </a:lnTo>
                <a:lnTo>
                  <a:pt x="925969" y="469023"/>
                </a:lnTo>
                <a:lnTo>
                  <a:pt x="1133475" y="469023"/>
                </a:lnTo>
                <a:lnTo>
                  <a:pt x="1133475" y="429933"/>
                </a:lnTo>
                <a:lnTo>
                  <a:pt x="1133475" y="390842"/>
                </a:lnTo>
                <a:lnTo>
                  <a:pt x="1133475" y="156337"/>
                </a:lnTo>
                <a:lnTo>
                  <a:pt x="1133475" y="1172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3195833" y="7203892"/>
            <a:ext cx="1276350" cy="955675"/>
            <a:chOff x="12557658" y="6366639"/>
            <a:chExt cx="1276350" cy="955675"/>
          </a:xfrm>
        </p:grpSpPr>
        <p:sp>
          <p:nvSpPr>
            <p:cNvPr id="8" name="object 8"/>
            <p:cNvSpPr/>
            <p:nvPr/>
          </p:nvSpPr>
          <p:spPr>
            <a:xfrm>
              <a:off x="12557658" y="6533649"/>
              <a:ext cx="1276350" cy="788670"/>
            </a:xfrm>
            <a:custGeom>
              <a:avLst/>
              <a:gdLst/>
              <a:ahLst/>
              <a:cxnLst/>
              <a:rect l="l" t="t" r="r" b="b"/>
              <a:pathLst>
                <a:path w="1276350" h="788670">
                  <a:moveTo>
                    <a:pt x="603998" y="22860"/>
                  </a:moveTo>
                  <a:lnTo>
                    <a:pt x="511099" y="22860"/>
                  </a:lnTo>
                  <a:lnTo>
                    <a:pt x="516048" y="19050"/>
                  </a:lnTo>
                  <a:lnTo>
                    <a:pt x="527441" y="13970"/>
                  </a:lnTo>
                  <a:lnTo>
                    <a:pt x="543807" y="5080"/>
                  </a:lnTo>
                  <a:lnTo>
                    <a:pt x="551942" y="1270"/>
                  </a:lnTo>
                  <a:lnTo>
                    <a:pt x="557918" y="0"/>
                  </a:lnTo>
                  <a:lnTo>
                    <a:pt x="563365" y="0"/>
                  </a:lnTo>
                  <a:lnTo>
                    <a:pt x="568680" y="1270"/>
                  </a:lnTo>
                  <a:lnTo>
                    <a:pt x="574258" y="5080"/>
                  </a:lnTo>
                  <a:lnTo>
                    <a:pt x="603998" y="22860"/>
                  </a:lnTo>
                  <a:close/>
                </a:path>
                <a:path w="1276350" h="788670">
                  <a:moveTo>
                    <a:pt x="1086478" y="66040"/>
                  </a:moveTo>
                  <a:lnTo>
                    <a:pt x="865242" y="66040"/>
                  </a:lnTo>
                  <a:lnTo>
                    <a:pt x="904276" y="62230"/>
                  </a:lnTo>
                  <a:lnTo>
                    <a:pt x="939903" y="44450"/>
                  </a:lnTo>
                  <a:lnTo>
                    <a:pt x="967910" y="10160"/>
                  </a:lnTo>
                  <a:lnTo>
                    <a:pt x="973179" y="0"/>
                  </a:lnTo>
                  <a:lnTo>
                    <a:pt x="977674" y="0"/>
                  </a:lnTo>
                  <a:lnTo>
                    <a:pt x="986251" y="2540"/>
                  </a:lnTo>
                  <a:lnTo>
                    <a:pt x="997148" y="7620"/>
                  </a:lnTo>
                  <a:lnTo>
                    <a:pt x="1008092" y="11430"/>
                  </a:lnTo>
                  <a:lnTo>
                    <a:pt x="1030002" y="20320"/>
                  </a:lnTo>
                  <a:lnTo>
                    <a:pt x="1071459" y="44450"/>
                  </a:lnTo>
                  <a:lnTo>
                    <a:pt x="1077741" y="50800"/>
                  </a:lnTo>
                  <a:lnTo>
                    <a:pt x="1085067" y="60960"/>
                  </a:lnTo>
                  <a:lnTo>
                    <a:pt x="1086478" y="66040"/>
                  </a:lnTo>
                  <a:close/>
                </a:path>
                <a:path w="1276350" h="788670">
                  <a:moveTo>
                    <a:pt x="228343" y="106680"/>
                  </a:moveTo>
                  <a:lnTo>
                    <a:pt x="220984" y="106680"/>
                  </a:lnTo>
                  <a:lnTo>
                    <a:pt x="213192" y="104140"/>
                  </a:lnTo>
                  <a:lnTo>
                    <a:pt x="198381" y="93980"/>
                  </a:lnTo>
                  <a:lnTo>
                    <a:pt x="192511" y="80010"/>
                  </a:lnTo>
                  <a:lnTo>
                    <a:pt x="195774" y="62230"/>
                  </a:lnTo>
                  <a:lnTo>
                    <a:pt x="223570" y="35560"/>
                  </a:lnTo>
                  <a:lnTo>
                    <a:pt x="273517" y="10160"/>
                  </a:lnTo>
                  <a:lnTo>
                    <a:pt x="298361" y="1270"/>
                  </a:lnTo>
                  <a:lnTo>
                    <a:pt x="304117" y="2540"/>
                  </a:lnTo>
                  <a:lnTo>
                    <a:pt x="308896" y="5080"/>
                  </a:lnTo>
                  <a:lnTo>
                    <a:pt x="313406" y="12700"/>
                  </a:lnTo>
                  <a:lnTo>
                    <a:pt x="346476" y="48260"/>
                  </a:lnTo>
                  <a:lnTo>
                    <a:pt x="389542" y="64770"/>
                  </a:lnTo>
                  <a:lnTo>
                    <a:pt x="861419" y="64770"/>
                  </a:lnTo>
                  <a:lnTo>
                    <a:pt x="865242" y="66040"/>
                  </a:lnTo>
                  <a:lnTo>
                    <a:pt x="1086478" y="66040"/>
                  </a:lnTo>
                  <a:lnTo>
                    <a:pt x="1088241" y="72390"/>
                  </a:lnTo>
                  <a:lnTo>
                    <a:pt x="1088126" y="73660"/>
                  </a:lnTo>
                  <a:lnTo>
                    <a:pt x="999203" y="73660"/>
                  </a:lnTo>
                  <a:lnTo>
                    <a:pt x="993401" y="77470"/>
                  </a:lnTo>
                  <a:lnTo>
                    <a:pt x="278672" y="77470"/>
                  </a:lnTo>
                  <a:lnTo>
                    <a:pt x="259238" y="90170"/>
                  </a:lnTo>
                  <a:lnTo>
                    <a:pt x="250611" y="95250"/>
                  </a:lnTo>
                  <a:lnTo>
                    <a:pt x="242324" y="101600"/>
                  </a:lnTo>
                  <a:lnTo>
                    <a:pt x="228343" y="106680"/>
                  </a:lnTo>
                  <a:close/>
                </a:path>
                <a:path w="1276350" h="788670">
                  <a:moveTo>
                    <a:pt x="801020" y="30480"/>
                  </a:moveTo>
                  <a:lnTo>
                    <a:pt x="636850" y="30480"/>
                  </a:lnTo>
                  <a:lnTo>
                    <a:pt x="669892" y="25400"/>
                  </a:lnTo>
                  <a:lnTo>
                    <a:pt x="700202" y="8890"/>
                  </a:lnTo>
                  <a:lnTo>
                    <a:pt x="709706" y="3810"/>
                  </a:lnTo>
                  <a:lnTo>
                    <a:pt x="718531" y="1270"/>
                  </a:lnTo>
                  <a:lnTo>
                    <a:pt x="727369" y="2540"/>
                  </a:lnTo>
                  <a:lnTo>
                    <a:pt x="736910" y="5080"/>
                  </a:lnTo>
                  <a:lnTo>
                    <a:pt x="747684" y="11430"/>
                  </a:lnTo>
                  <a:lnTo>
                    <a:pt x="758491" y="16510"/>
                  </a:lnTo>
                  <a:lnTo>
                    <a:pt x="770136" y="20320"/>
                  </a:lnTo>
                  <a:lnTo>
                    <a:pt x="790906" y="20320"/>
                  </a:lnTo>
                  <a:lnTo>
                    <a:pt x="793800" y="24130"/>
                  </a:lnTo>
                  <a:lnTo>
                    <a:pt x="801020" y="30480"/>
                  </a:lnTo>
                  <a:close/>
                </a:path>
                <a:path w="1276350" h="788670">
                  <a:moveTo>
                    <a:pt x="790906" y="20320"/>
                  </a:moveTo>
                  <a:lnTo>
                    <a:pt x="770136" y="20320"/>
                  </a:lnTo>
                  <a:lnTo>
                    <a:pt x="783423" y="16510"/>
                  </a:lnTo>
                  <a:lnTo>
                    <a:pt x="788891" y="12700"/>
                  </a:lnTo>
                  <a:lnTo>
                    <a:pt x="790906" y="20320"/>
                  </a:lnTo>
                  <a:close/>
                </a:path>
                <a:path w="1276350" h="788670">
                  <a:moveTo>
                    <a:pt x="861419" y="64770"/>
                  </a:moveTo>
                  <a:lnTo>
                    <a:pt x="389542" y="64770"/>
                  </a:lnTo>
                  <a:lnTo>
                    <a:pt x="435456" y="60960"/>
                  </a:lnTo>
                  <a:lnTo>
                    <a:pt x="477072" y="34290"/>
                  </a:lnTo>
                  <a:lnTo>
                    <a:pt x="483347" y="26670"/>
                  </a:lnTo>
                  <a:lnTo>
                    <a:pt x="489892" y="19050"/>
                  </a:lnTo>
                  <a:lnTo>
                    <a:pt x="498281" y="16510"/>
                  </a:lnTo>
                  <a:lnTo>
                    <a:pt x="510085" y="21590"/>
                  </a:lnTo>
                  <a:lnTo>
                    <a:pt x="511099" y="22860"/>
                  </a:lnTo>
                  <a:lnTo>
                    <a:pt x="603998" y="22860"/>
                  </a:lnTo>
                  <a:lnTo>
                    <a:pt x="636850" y="30480"/>
                  </a:lnTo>
                  <a:lnTo>
                    <a:pt x="801020" y="30480"/>
                  </a:lnTo>
                  <a:lnTo>
                    <a:pt x="827013" y="53340"/>
                  </a:lnTo>
                  <a:lnTo>
                    <a:pt x="861419" y="64770"/>
                  </a:lnTo>
                  <a:close/>
                </a:path>
                <a:path w="1276350" h="788670">
                  <a:moveTo>
                    <a:pt x="1218721" y="114300"/>
                  </a:moveTo>
                  <a:lnTo>
                    <a:pt x="1065008" y="114300"/>
                  </a:lnTo>
                  <a:lnTo>
                    <a:pt x="1078866" y="109220"/>
                  </a:lnTo>
                  <a:lnTo>
                    <a:pt x="1088559" y="96520"/>
                  </a:lnTo>
                  <a:lnTo>
                    <a:pt x="1093602" y="88900"/>
                  </a:lnTo>
                  <a:lnTo>
                    <a:pt x="1099560" y="85090"/>
                  </a:lnTo>
                  <a:lnTo>
                    <a:pt x="1106364" y="82550"/>
                  </a:lnTo>
                  <a:lnTo>
                    <a:pt x="1113943" y="82550"/>
                  </a:lnTo>
                  <a:lnTo>
                    <a:pt x="1139269" y="77470"/>
                  </a:lnTo>
                  <a:lnTo>
                    <a:pt x="1162949" y="69850"/>
                  </a:lnTo>
                  <a:lnTo>
                    <a:pt x="1185289" y="58420"/>
                  </a:lnTo>
                  <a:lnTo>
                    <a:pt x="1206593" y="44450"/>
                  </a:lnTo>
                  <a:lnTo>
                    <a:pt x="1210768" y="41910"/>
                  </a:lnTo>
                  <a:lnTo>
                    <a:pt x="1236325" y="25400"/>
                  </a:lnTo>
                  <a:lnTo>
                    <a:pt x="1240821" y="22860"/>
                  </a:lnTo>
                  <a:lnTo>
                    <a:pt x="1254279" y="22860"/>
                  </a:lnTo>
                  <a:lnTo>
                    <a:pt x="1262200" y="26670"/>
                  </a:lnTo>
                  <a:lnTo>
                    <a:pt x="1268830" y="31750"/>
                  </a:lnTo>
                  <a:lnTo>
                    <a:pt x="1274588" y="38100"/>
                  </a:lnTo>
                  <a:lnTo>
                    <a:pt x="1276003" y="39370"/>
                  </a:lnTo>
                  <a:lnTo>
                    <a:pt x="1276003" y="71120"/>
                  </a:lnTo>
                  <a:lnTo>
                    <a:pt x="1268956" y="80010"/>
                  </a:lnTo>
                  <a:lnTo>
                    <a:pt x="1255955" y="90170"/>
                  </a:lnTo>
                  <a:lnTo>
                    <a:pt x="1242166" y="99060"/>
                  </a:lnTo>
                  <a:lnTo>
                    <a:pt x="1228869" y="109220"/>
                  </a:lnTo>
                  <a:lnTo>
                    <a:pt x="1218721" y="114300"/>
                  </a:lnTo>
                  <a:close/>
                </a:path>
                <a:path w="1276350" h="788670">
                  <a:moveTo>
                    <a:pt x="208377" y="147320"/>
                  </a:moveTo>
                  <a:lnTo>
                    <a:pt x="162349" y="147320"/>
                  </a:lnTo>
                  <a:lnTo>
                    <a:pt x="125200" y="140970"/>
                  </a:lnTo>
                  <a:lnTo>
                    <a:pt x="89447" y="128270"/>
                  </a:lnTo>
                  <a:lnTo>
                    <a:pt x="54902" y="111760"/>
                  </a:lnTo>
                  <a:lnTo>
                    <a:pt x="54088" y="110490"/>
                  </a:lnTo>
                  <a:lnTo>
                    <a:pt x="51927" y="110490"/>
                  </a:lnTo>
                  <a:lnTo>
                    <a:pt x="49073" y="106680"/>
                  </a:lnTo>
                  <a:lnTo>
                    <a:pt x="44978" y="104140"/>
                  </a:lnTo>
                  <a:lnTo>
                    <a:pt x="40416" y="102870"/>
                  </a:lnTo>
                  <a:lnTo>
                    <a:pt x="40616" y="102870"/>
                  </a:lnTo>
                  <a:lnTo>
                    <a:pt x="38055" y="99060"/>
                  </a:lnTo>
                  <a:lnTo>
                    <a:pt x="33960" y="96520"/>
                  </a:lnTo>
                  <a:lnTo>
                    <a:pt x="29625" y="95250"/>
                  </a:lnTo>
                  <a:lnTo>
                    <a:pt x="29878" y="95250"/>
                  </a:lnTo>
                  <a:lnTo>
                    <a:pt x="13868" y="82550"/>
                  </a:lnTo>
                  <a:lnTo>
                    <a:pt x="6439" y="74930"/>
                  </a:lnTo>
                  <a:lnTo>
                    <a:pt x="0" y="67310"/>
                  </a:lnTo>
                  <a:lnTo>
                    <a:pt x="0" y="44450"/>
                  </a:lnTo>
                  <a:lnTo>
                    <a:pt x="9816" y="33020"/>
                  </a:lnTo>
                  <a:lnTo>
                    <a:pt x="21316" y="25400"/>
                  </a:lnTo>
                  <a:lnTo>
                    <a:pt x="34650" y="24130"/>
                  </a:lnTo>
                  <a:lnTo>
                    <a:pt x="49966" y="26670"/>
                  </a:lnTo>
                  <a:lnTo>
                    <a:pt x="54981" y="33020"/>
                  </a:lnTo>
                  <a:lnTo>
                    <a:pt x="60671" y="36830"/>
                  </a:lnTo>
                  <a:lnTo>
                    <a:pt x="66871" y="40640"/>
                  </a:lnTo>
                  <a:lnTo>
                    <a:pt x="73416" y="44450"/>
                  </a:lnTo>
                  <a:lnTo>
                    <a:pt x="95118" y="59690"/>
                  </a:lnTo>
                  <a:lnTo>
                    <a:pt x="117914" y="71120"/>
                  </a:lnTo>
                  <a:lnTo>
                    <a:pt x="142110" y="78740"/>
                  </a:lnTo>
                  <a:lnTo>
                    <a:pt x="168014" y="82550"/>
                  </a:lnTo>
                  <a:lnTo>
                    <a:pt x="175814" y="82550"/>
                  </a:lnTo>
                  <a:lnTo>
                    <a:pt x="182231" y="85090"/>
                  </a:lnTo>
                  <a:lnTo>
                    <a:pt x="187306" y="90170"/>
                  </a:lnTo>
                  <a:lnTo>
                    <a:pt x="191077" y="96520"/>
                  </a:lnTo>
                  <a:lnTo>
                    <a:pt x="193771" y="104140"/>
                  </a:lnTo>
                  <a:lnTo>
                    <a:pt x="201067" y="107950"/>
                  </a:lnTo>
                  <a:lnTo>
                    <a:pt x="208830" y="111760"/>
                  </a:lnTo>
                  <a:lnTo>
                    <a:pt x="226532" y="114300"/>
                  </a:lnTo>
                  <a:lnTo>
                    <a:pt x="500440" y="114300"/>
                  </a:lnTo>
                  <a:lnTo>
                    <a:pt x="498624" y="116840"/>
                  </a:lnTo>
                  <a:lnTo>
                    <a:pt x="491998" y="121920"/>
                  </a:lnTo>
                  <a:lnTo>
                    <a:pt x="487089" y="128270"/>
                  </a:lnTo>
                  <a:lnTo>
                    <a:pt x="486236" y="130810"/>
                  </a:lnTo>
                  <a:lnTo>
                    <a:pt x="485235" y="133350"/>
                  </a:lnTo>
                  <a:lnTo>
                    <a:pt x="484915" y="135890"/>
                  </a:lnTo>
                  <a:lnTo>
                    <a:pt x="484716" y="137160"/>
                  </a:lnTo>
                  <a:lnTo>
                    <a:pt x="243704" y="137160"/>
                  </a:lnTo>
                  <a:lnTo>
                    <a:pt x="231304" y="140970"/>
                  </a:lnTo>
                  <a:lnTo>
                    <a:pt x="213539" y="140970"/>
                  </a:lnTo>
                  <a:lnTo>
                    <a:pt x="208377" y="147320"/>
                  </a:lnTo>
                  <a:close/>
                </a:path>
                <a:path w="1276350" h="788670">
                  <a:moveTo>
                    <a:pt x="1062153" y="106680"/>
                  </a:moveTo>
                  <a:lnTo>
                    <a:pt x="1050332" y="106680"/>
                  </a:lnTo>
                  <a:lnTo>
                    <a:pt x="1038352" y="101600"/>
                  </a:lnTo>
                  <a:lnTo>
                    <a:pt x="1031069" y="96520"/>
                  </a:lnTo>
                  <a:lnTo>
                    <a:pt x="1023873" y="92710"/>
                  </a:lnTo>
                  <a:lnTo>
                    <a:pt x="1016627" y="87630"/>
                  </a:lnTo>
                  <a:lnTo>
                    <a:pt x="1009194" y="83820"/>
                  </a:lnTo>
                  <a:lnTo>
                    <a:pt x="1004232" y="80010"/>
                  </a:lnTo>
                  <a:lnTo>
                    <a:pt x="999203" y="73660"/>
                  </a:lnTo>
                  <a:lnTo>
                    <a:pt x="1088126" y="73660"/>
                  </a:lnTo>
                  <a:lnTo>
                    <a:pt x="1087205" y="83820"/>
                  </a:lnTo>
                  <a:lnTo>
                    <a:pt x="1081903" y="93980"/>
                  </a:lnTo>
                  <a:lnTo>
                    <a:pt x="1072962" y="101600"/>
                  </a:lnTo>
                  <a:lnTo>
                    <a:pt x="1062153" y="106680"/>
                  </a:lnTo>
                  <a:close/>
                </a:path>
                <a:path w="1276350" h="788670">
                  <a:moveTo>
                    <a:pt x="500440" y="114300"/>
                  </a:moveTo>
                  <a:lnTo>
                    <a:pt x="226532" y="114300"/>
                  </a:lnTo>
                  <a:lnTo>
                    <a:pt x="245807" y="107950"/>
                  </a:lnTo>
                  <a:lnTo>
                    <a:pt x="264055" y="96520"/>
                  </a:lnTo>
                  <a:lnTo>
                    <a:pt x="278672" y="77470"/>
                  </a:lnTo>
                  <a:lnTo>
                    <a:pt x="811794" y="77470"/>
                  </a:lnTo>
                  <a:lnTo>
                    <a:pt x="799449" y="80010"/>
                  </a:lnTo>
                  <a:lnTo>
                    <a:pt x="794464" y="82550"/>
                  </a:lnTo>
                  <a:lnTo>
                    <a:pt x="476859" y="82550"/>
                  </a:lnTo>
                  <a:lnTo>
                    <a:pt x="483622" y="87630"/>
                  </a:lnTo>
                  <a:lnTo>
                    <a:pt x="490663" y="91440"/>
                  </a:lnTo>
                  <a:lnTo>
                    <a:pt x="497040" y="96520"/>
                  </a:lnTo>
                  <a:lnTo>
                    <a:pt x="501815" y="102870"/>
                  </a:lnTo>
                  <a:lnTo>
                    <a:pt x="503165" y="110490"/>
                  </a:lnTo>
                  <a:lnTo>
                    <a:pt x="500440" y="114300"/>
                  </a:lnTo>
                  <a:close/>
                </a:path>
                <a:path w="1276350" h="788670">
                  <a:moveTo>
                    <a:pt x="895935" y="784860"/>
                  </a:moveTo>
                  <a:lnTo>
                    <a:pt x="892440" y="784860"/>
                  </a:lnTo>
                  <a:lnTo>
                    <a:pt x="867572" y="783590"/>
                  </a:lnTo>
                  <a:lnTo>
                    <a:pt x="847817" y="773430"/>
                  </a:lnTo>
                  <a:lnTo>
                    <a:pt x="834777" y="755650"/>
                  </a:lnTo>
                  <a:lnTo>
                    <a:pt x="830055" y="730250"/>
                  </a:lnTo>
                  <a:lnTo>
                    <a:pt x="830176" y="469900"/>
                  </a:lnTo>
                  <a:lnTo>
                    <a:pt x="829950" y="426720"/>
                  </a:lnTo>
                  <a:lnTo>
                    <a:pt x="829508" y="379730"/>
                  </a:lnTo>
                  <a:lnTo>
                    <a:pt x="823529" y="318770"/>
                  </a:lnTo>
                  <a:lnTo>
                    <a:pt x="811967" y="256540"/>
                  </a:lnTo>
                  <a:lnTo>
                    <a:pt x="811314" y="250190"/>
                  </a:lnTo>
                  <a:lnTo>
                    <a:pt x="807526" y="223520"/>
                  </a:lnTo>
                  <a:lnTo>
                    <a:pt x="808286" y="219710"/>
                  </a:lnTo>
                  <a:lnTo>
                    <a:pt x="808553" y="214630"/>
                  </a:lnTo>
                  <a:lnTo>
                    <a:pt x="805978" y="209550"/>
                  </a:lnTo>
                  <a:lnTo>
                    <a:pt x="803826" y="194310"/>
                  </a:lnTo>
                  <a:lnTo>
                    <a:pt x="802167" y="177800"/>
                  </a:lnTo>
                  <a:lnTo>
                    <a:pt x="799402" y="162560"/>
                  </a:lnTo>
                  <a:lnTo>
                    <a:pt x="793933" y="147320"/>
                  </a:lnTo>
                  <a:lnTo>
                    <a:pt x="793453" y="132080"/>
                  </a:lnTo>
                  <a:lnTo>
                    <a:pt x="792506" y="129540"/>
                  </a:lnTo>
                  <a:lnTo>
                    <a:pt x="788206" y="123190"/>
                  </a:lnTo>
                  <a:lnTo>
                    <a:pt x="782457" y="116840"/>
                  </a:lnTo>
                  <a:lnTo>
                    <a:pt x="777251" y="110490"/>
                  </a:lnTo>
                  <a:lnTo>
                    <a:pt x="774579" y="102870"/>
                  </a:lnTo>
                  <a:lnTo>
                    <a:pt x="811794" y="77470"/>
                  </a:lnTo>
                  <a:lnTo>
                    <a:pt x="993401" y="77470"/>
                  </a:lnTo>
                  <a:lnTo>
                    <a:pt x="991467" y="78740"/>
                  </a:lnTo>
                  <a:lnTo>
                    <a:pt x="1002060" y="86360"/>
                  </a:lnTo>
                  <a:lnTo>
                    <a:pt x="1012465" y="93980"/>
                  </a:lnTo>
                  <a:lnTo>
                    <a:pt x="1022825" y="100330"/>
                  </a:lnTo>
                  <a:lnTo>
                    <a:pt x="1033283" y="107950"/>
                  </a:lnTo>
                  <a:lnTo>
                    <a:pt x="1049106" y="114300"/>
                  </a:lnTo>
                  <a:lnTo>
                    <a:pt x="1218721" y="114300"/>
                  </a:lnTo>
                  <a:lnTo>
                    <a:pt x="1193350" y="127000"/>
                  </a:lnTo>
                  <a:lnTo>
                    <a:pt x="1175034" y="133350"/>
                  </a:lnTo>
                  <a:lnTo>
                    <a:pt x="1024960" y="133350"/>
                  </a:lnTo>
                  <a:lnTo>
                    <a:pt x="1026494" y="144780"/>
                  </a:lnTo>
                  <a:lnTo>
                    <a:pt x="1027930" y="156210"/>
                  </a:lnTo>
                  <a:lnTo>
                    <a:pt x="1029498" y="167640"/>
                  </a:lnTo>
                  <a:lnTo>
                    <a:pt x="1031430" y="179070"/>
                  </a:lnTo>
                  <a:lnTo>
                    <a:pt x="1034944" y="200660"/>
                  </a:lnTo>
                  <a:lnTo>
                    <a:pt x="1037739" y="222250"/>
                  </a:lnTo>
                  <a:lnTo>
                    <a:pt x="1040943" y="242570"/>
                  </a:lnTo>
                  <a:lnTo>
                    <a:pt x="1045689" y="264160"/>
                  </a:lnTo>
                  <a:lnTo>
                    <a:pt x="1046209" y="271780"/>
                  </a:lnTo>
                  <a:lnTo>
                    <a:pt x="1046262" y="278130"/>
                  </a:lnTo>
                  <a:lnTo>
                    <a:pt x="1045315" y="284480"/>
                  </a:lnTo>
                  <a:lnTo>
                    <a:pt x="1049343" y="289560"/>
                  </a:lnTo>
                  <a:lnTo>
                    <a:pt x="1049770" y="297180"/>
                  </a:lnTo>
                  <a:lnTo>
                    <a:pt x="1047890" y="304800"/>
                  </a:lnTo>
                  <a:lnTo>
                    <a:pt x="1051758" y="312420"/>
                  </a:lnTo>
                  <a:lnTo>
                    <a:pt x="1053105" y="316230"/>
                  </a:lnTo>
                  <a:lnTo>
                    <a:pt x="1052798" y="316230"/>
                  </a:lnTo>
                  <a:lnTo>
                    <a:pt x="1053492" y="322580"/>
                  </a:lnTo>
                  <a:lnTo>
                    <a:pt x="1053425" y="328930"/>
                  </a:lnTo>
                  <a:lnTo>
                    <a:pt x="1062620" y="365760"/>
                  </a:lnTo>
                  <a:lnTo>
                    <a:pt x="1066778" y="382270"/>
                  </a:lnTo>
                  <a:lnTo>
                    <a:pt x="944267" y="382270"/>
                  </a:lnTo>
                  <a:lnTo>
                    <a:pt x="937170" y="383540"/>
                  </a:lnTo>
                  <a:lnTo>
                    <a:pt x="934552" y="391160"/>
                  </a:lnTo>
                  <a:lnTo>
                    <a:pt x="934214" y="402590"/>
                  </a:lnTo>
                  <a:lnTo>
                    <a:pt x="934089" y="728980"/>
                  </a:lnTo>
                  <a:lnTo>
                    <a:pt x="933895" y="734060"/>
                  </a:lnTo>
                  <a:lnTo>
                    <a:pt x="918964" y="770890"/>
                  </a:lnTo>
                  <a:lnTo>
                    <a:pt x="900190" y="783590"/>
                  </a:lnTo>
                  <a:lnTo>
                    <a:pt x="899629" y="783590"/>
                  </a:lnTo>
                  <a:lnTo>
                    <a:pt x="895935" y="784860"/>
                  </a:lnTo>
                  <a:close/>
                </a:path>
                <a:path w="1276350" h="788670">
                  <a:moveTo>
                    <a:pt x="585382" y="788670"/>
                  </a:moveTo>
                  <a:lnTo>
                    <a:pt x="561521" y="786130"/>
                  </a:lnTo>
                  <a:lnTo>
                    <a:pt x="540924" y="770890"/>
                  </a:lnTo>
                  <a:lnTo>
                    <a:pt x="525945" y="742950"/>
                  </a:lnTo>
                  <a:lnTo>
                    <a:pt x="525905" y="735330"/>
                  </a:lnTo>
                  <a:lnTo>
                    <a:pt x="525945" y="734060"/>
                  </a:lnTo>
                  <a:lnTo>
                    <a:pt x="526252" y="727710"/>
                  </a:lnTo>
                  <a:lnTo>
                    <a:pt x="526492" y="129540"/>
                  </a:lnTo>
                  <a:lnTo>
                    <a:pt x="522019" y="113030"/>
                  </a:lnTo>
                  <a:lnTo>
                    <a:pt x="510429" y="97790"/>
                  </a:lnTo>
                  <a:lnTo>
                    <a:pt x="494462" y="86360"/>
                  </a:lnTo>
                  <a:lnTo>
                    <a:pt x="476859" y="82550"/>
                  </a:lnTo>
                  <a:lnTo>
                    <a:pt x="794464" y="82550"/>
                  </a:lnTo>
                  <a:lnTo>
                    <a:pt x="789478" y="85090"/>
                  </a:lnTo>
                  <a:lnTo>
                    <a:pt x="780848" y="91440"/>
                  </a:lnTo>
                  <a:lnTo>
                    <a:pt x="772525" y="96520"/>
                  </a:lnTo>
                  <a:lnTo>
                    <a:pt x="763245" y="102870"/>
                  </a:lnTo>
                  <a:lnTo>
                    <a:pt x="757194" y="110490"/>
                  </a:lnTo>
                  <a:lnTo>
                    <a:pt x="753915" y="120650"/>
                  </a:lnTo>
                  <a:lnTo>
                    <a:pt x="753053" y="132080"/>
                  </a:lnTo>
                  <a:lnTo>
                    <a:pt x="753167" y="194310"/>
                  </a:lnTo>
                  <a:lnTo>
                    <a:pt x="753291" y="240030"/>
                  </a:lnTo>
                  <a:lnTo>
                    <a:pt x="753415" y="304800"/>
                  </a:lnTo>
                  <a:lnTo>
                    <a:pt x="753532" y="402590"/>
                  </a:lnTo>
                  <a:lnTo>
                    <a:pt x="638466" y="402590"/>
                  </a:lnTo>
                  <a:lnTo>
                    <a:pt x="632783" y="405130"/>
                  </a:lnTo>
                  <a:lnTo>
                    <a:pt x="629945" y="410210"/>
                  </a:lnTo>
                  <a:lnTo>
                    <a:pt x="629761" y="419100"/>
                  </a:lnTo>
                  <a:lnTo>
                    <a:pt x="630135" y="425450"/>
                  </a:lnTo>
                  <a:lnTo>
                    <a:pt x="630074" y="433070"/>
                  </a:lnTo>
                  <a:lnTo>
                    <a:pt x="629889" y="438150"/>
                  </a:lnTo>
                  <a:lnTo>
                    <a:pt x="629789" y="441960"/>
                  </a:lnTo>
                  <a:lnTo>
                    <a:pt x="629909" y="673100"/>
                  </a:lnTo>
                  <a:lnTo>
                    <a:pt x="630030" y="708660"/>
                  </a:lnTo>
                  <a:lnTo>
                    <a:pt x="630032" y="730250"/>
                  </a:lnTo>
                  <a:lnTo>
                    <a:pt x="629280" y="742950"/>
                  </a:lnTo>
                  <a:lnTo>
                    <a:pt x="626177" y="755650"/>
                  </a:lnTo>
                  <a:lnTo>
                    <a:pt x="620051" y="767080"/>
                  </a:lnTo>
                  <a:lnTo>
                    <a:pt x="610153" y="777240"/>
                  </a:lnTo>
                  <a:lnTo>
                    <a:pt x="585382" y="788670"/>
                  </a:lnTo>
                  <a:close/>
                </a:path>
                <a:path w="1276350" h="788670">
                  <a:moveTo>
                    <a:pt x="1118644" y="147320"/>
                  </a:moveTo>
                  <a:lnTo>
                    <a:pt x="1071499" y="147320"/>
                  </a:lnTo>
                  <a:lnTo>
                    <a:pt x="1024960" y="133350"/>
                  </a:lnTo>
                  <a:lnTo>
                    <a:pt x="1175034" y="133350"/>
                  </a:lnTo>
                  <a:lnTo>
                    <a:pt x="1156718" y="139700"/>
                  </a:lnTo>
                  <a:lnTo>
                    <a:pt x="1118644" y="147320"/>
                  </a:lnTo>
                  <a:close/>
                </a:path>
                <a:path w="1276350" h="788670">
                  <a:moveTo>
                    <a:pt x="176553" y="786130"/>
                  </a:moveTo>
                  <a:lnTo>
                    <a:pt x="157303" y="783590"/>
                  </a:lnTo>
                  <a:lnTo>
                    <a:pt x="157436" y="783590"/>
                  </a:lnTo>
                  <a:lnTo>
                    <a:pt x="156236" y="782320"/>
                  </a:lnTo>
                  <a:lnTo>
                    <a:pt x="155009" y="782320"/>
                  </a:lnTo>
                  <a:lnTo>
                    <a:pt x="153822" y="781050"/>
                  </a:lnTo>
                  <a:lnTo>
                    <a:pt x="137588" y="768350"/>
                  </a:lnTo>
                  <a:lnTo>
                    <a:pt x="135161" y="765810"/>
                  </a:lnTo>
                  <a:lnTo>
                    <a:pt x="131679" y="762000"/>
                  </a:lnTo>
                  <a:lnTo>
                    <a:pt x="130092" y="758190"/>
                  </a:lnTo>
                  <a:lnTo>
                    <a:pt x="127998" y="754380"/>
                  </a:lnTo>
                  <a:lnTo>
                    <a:pt x="125302" y="740410"/>
                  </a:lnTo>
                  <a:lnTo>
                    <a:pt x="126075" y="726440"/>
                  </a:lnTo>
                  <a:lnTo>
                    <a:pt x="128617" y="713740"/>
                  </a:lnTo>
                  <a:lnTo>
                    <a:pt x="131239" y="699770"/>
                  </a:lnTo>
                  <a:lnTo>
                    <a:pt x="132106" y="698500"/>
                  </a:lnTo>
                  <a:lnTo>
                    <a:pt x="132280" y="697230"/>
                  </a:lnTo>
                  <a:lnTo>
                    <a:pt x="131719" y="695960"/>
                  </a:lnTo>
                  <a:lnTo>
                    <a:pt x="133480" y="692150"/>
                  </a:lnTo>
                  <a:lnTo>
                    <a:pt x="135219" y="681990"/>
                  </a:lnTo>
                  <a:lnTo>
                    <a:pt x="138600" y="673100"/>
                  </a:lnTo>
                  <a:lnTo>
                    <a:pt x="141799" y="662940"/>
                  </a:lnTo>
                  <a:lnTo>
                    <a:pt x="142991" y="651510"/>
                  </a:lnTo>
                  <a:lnTo>
                    <a:pt x="148498" y="636270"/>
                  </a:lnTo>
                  <a:lnTo>
                    <a:pt x="152915" y="619760"/>
                  </a:lnTo>
                  <a:lnTo>
                    <a:pt x="156721" y="603250"/>
                  </a:lnTo>
                  <a:lnTo>
                    <a:pt x="160398" y="586740"/>
                  </a:lnTo>
                  <a:lnTo>
                    <a:pt x="187128" y="480060"/>
                  </a:lnTo>
                  <a:lnTo>
                    <a:pt x="197438" y="441960"/>
                  </a:lnTo>
                  <a:lnTo>
                    <a:pt x="207497" y="403860"/>
                  </a:lnTo>
                  <a:lnTo>
                    <a:pt x="224437" y="335280"/>
                  </a:lnTo>
                  <a:lnTo>
                    <a:pt x="234334" y="265430"/>
                  </a:lnTo>
                  <a:lnTo>
                    <a:pt x="237013" y="259080"/>
                  </a:lnTo>
                  <a:lnTo>
                    <a:pt x="237939" y="252730"/>
                  </a:lnTo>
                  <a:lnTo>
                    <a:pt x="238082" y="238760"/>
                  </a:lnTo>
                  <a:lnTo>
                    <a:pt x="241444" y="234950"/>
                  </a:lnTo>
                  <a:lnTo>
                    <a:pt x="241550" y="229870"/>
                  </a:lnTo>
                  <a:lnTo>
                    <a:pt x="240843" y="223520"/>
                  </a:lnTo>
                  <a:lnTo>
                    <a:pt x="241444" y="219710"/>
                  </a:lnTo>
                  <a:lnTo>
                    <a:pt x="241724" y="217170"/>
                  </a:lnTo>
                  <a:lnTo>
                    <a:pt x="246264" y="190500"/>
                  </a:lnTo>
                  <a:lnTo>
                    <a:pt x="248580" y="176530"/>
                  </a:lnTo>
                  <a:lnTo>
                    <a:pt x="251034" y="163830"/>
                  </a:lnTo>
                  <a:lnTo>
                    <a:pt x="253664" y="147320"/>
                  </a:lnTo>
                  <a:lnTo>
                    <a:pt x="251878" y="138430"/>
                  </a:lnTo>
                  <a:lnTo>
                    <a:pt x="243704" y="137160"/>
                  </a:lnTo>
                  <a:lnTo>
                    <a:pt x="484716" y="137160"/>
                  </a:lnTo>
                  <a:lnTo>
                    <a:pt x="482122" y="153670"/>
                  </a:lnTo>
                  <a:lnTo>
                    <a:pt x="479093" y="170180"/>
                  </a:lnTo>
                  <a:lnTo>
                    <a:pt x="476654" y="187960"/>
                  </a:lnTo>
                  <a:lnTo>
                    <a:pt x="475632" y="205740"/>
                  </a:lnTo>
                  <a:lnTo>
                    <a:pt x="475351" y="208280"/>
                  </a:lnTo>
                  <a:lnTo>
                    <a:pt x="475045" y="210820"/>
                  </a:lnTo>
                  <a:lnTo>
                    <a:pt x="474765" y="213360"/>
                  </a:lnTo>
                  <a:lnTo>
                    <a:pt x="472177" y="214630"/>
                  </a:lnTo>
                  <a:lnTo>
                    <a:pt x="471937" y="217170"/>
                  </a:lnTo>
                  <a:lnTo>
                    <a:pt x="472510" y="220980"/>
                  </a:lnTo>
                  <a:lnTo>
                    <a:pt x="471323" y="234950"/>
                  </a:lnTo>
                  <a:lnTo>
                    <a:pt x="468362" y="240030"/>
                  </a:lnTo>
                  <a:lnTo>
                    <a:pt x="467988" y="243840"/>
                  </a:lnTo>
                  <a:lnTo>
                    <a:pt x="468575" y="250190"/>
                  </a:lnTo>
                  <a:lnTo>
                    <a:pt x="467922" y="256540"/>
                  </a:lnTo>
                  <a:lnTo>
                    <a:pt x="463977" y="274320"/>
                  </a:lnTo>
                  <a:lnTo>
                    <a:pt x="461184" y="292100"/>
                  </a:lnTo>
                  <a:lnTo>
                    <a:pt x="459149" y="308610"/>
                  </a:lnTo>
                  <a:lnTo>
                    <a:pt x="457478" y="326390"/>
                  </a:lnTo>
                  <a:lnTo>
                    <a:pt x="456691" y="334010"/>
                  </a:lnTo>
                  <a:lnTo>
                    <a:pt x="454023" y="336550"/>
                  </a:lnTo>
                  <a:lnTo>
                    <a:pt x="453436" y="340360"/>
                  </a:lnTo>
                  <a:lnTo>
                    <a:pt x="454210" y="344170"/>
                  </a:lnTo>
                  <a:lnTo>
                    <a:pt x="453036" y="359410"/>
                  </a:lnTo>
                  <a:lnTo>
                    <a:pt x="449821" y="363220"/>
                  </a:lnTo>
                  <a:lnTo>
                    <a:pt x="449836" y="377190"/>
                  </a:lnTo>
                  <a:lnTo>
                    <a:pt x="321369" y="377190"/>
                  </a:lnTo>
                  <a:lnTo>
                    <a:pt x="319382" y="387350"/>
                  </a:lnTo>
                  <a:lnTo>
                    <a:pt x="316691" y="396240"/>
                  </a:lnTo>
                  <a:lnTo>
                    <a:pt x="313479" y="405130"/>
                  </a:lnTo>
                  <a:lnTo>
                    <a:pt x="311038" y="415290"/>
                  </a:lnTo>
                  <a:lnTo>
                    <a:pt x="310658" y="425450"/>
                  </a:lnTo>
                  <a:lnTo>
                    <a:pt x="306159" y="438150"/>
                  </a:lnTo>
                  <a:lnTo>
                    <a:pt x="302245" y="452120"/>
                  </a:lnTo>
                  <a:lnTo>
                    <a:pt x="299006" y="466090"/>
                  </a:lnTo>
                  <a:lnTo>
                    <a:pt x="296533" y="480060"/>
                  </a:lnTo>
                  <a:lnTo>
                    <a:pt x="295692" y="481330"/>
                  </a:lnTo>
                  <a:lnTo>
                    <a:pt x="295532" y="482600"/>
                  </a:lnTo>
                  <a:lnTo>
                    <a:pt x="296106" y="483870"/>
                  </a:lnTo>
                  <a:lnTo>
                    <a:pt x="294332" y="486410"/>
                  </a:lnTo>
                  <a:lnTo>
                    <a:pt x="292131" y="497840"/>
                  </a:lnTo>
                  <a:lnTo>
                    <a:pt x="282018" y="533400"/>
                  </a:lnTo>
                  <a:lnTo>
                    <a:pt x="272551" y="568960"/>
                  </a:lnTo>
                  <a:lnTo>
                    <a:pt x="263827" y="604520"/>
                  </a:lnTo>
                  <a:lnTo>
                    <a:pt x="255943" y="641350"/>
                  </a:lnTo>
                  <a:lnTo>
                    <a:pt x="250915" y="655320"/>
                  </a:lnTo>
                  <a:lnTo>
                    <a:pt x="246871" y="669290"/>
                  </a:lnTo>
                  <a:lnTo>
                    <a:pt x="243625" y="684530"/>
                  </a:lnTo>
                  <a:lnTo>
                    <a:pt x="240990" y="699770"/>
                  </a:lnTo>
                  <a:lnTo>
                    <a:pt x="223011" y="760730"/>
                  </a:lnTo>
                  <a:lnTo>
                    <a:pt x="222796" y="760730"/>
                  </a:lnTo>
                  <a:lnTo>
                    <a:pt x="209136" y="774700"/>
                  </a:lnTo>
                  <a:lnTo>
                    <a:pt x="193776" y="783590"/>
                  </a:lnTo>
                  <a:lnTo>
                    <a:pt x="176553" y="786130"/>
                  </a:lnTo>
                  <a:close/>
                </a:path>
                <a:path w="1276350" h="788670">
                  <a:moveTo>
                    <a:pt x="220929" y="143510"/>
                  </a:moveTo>
                  <a:lnTo>
                    <a:pt x="213539" y="140970"/>
                  </a:lnTo>
                  <a:lnTo>
                    <a:pt x="231304" y="140970"/>
                  </a:lnTo>
                  <a:lnTo>
                    <a:pt x="227171" y="142240"/>
                  </a:lnTo>
                  <a:lnTo>
                    <a:pt x="220929" y="143510"/>
                  </a:lnTo>
                  <a:close/>
                </a:path>
                <a:path w="1276350" h="788670">
                  <a:moveTo>
                    <a:pt x="394732" y="787400"/>
                  </a:moveTo>
                  <a:lnTo>
                    <a:pt x="387796" y="784860"/>
                  </a:lnTo>
                  <a:lnTo>
                    <a:pt x="380193" y="783590"/>
                  </a:lnTo>
                  <a:lnTo>
                    <a:pt x="364169" y="773430"/>
                  </a:lnTo>
                  <a:lnTo>
                    <a:pt x="353644" y="759460"/>
                  </a:lnTo>
                  <a:lnTo>
                    <a:pt x="347973" y="742950"/>
                  </a:lnTo>
                  <a:lnTo>
                    <a:pt x="346707" y="726440"/>
                  </a:lnTo>
                  <a:lnTo>
                    <a:pt x="346592" y="717550"/>
                  </a:lnTo>
                  <a:lnTo>
                    <a:pt x="347039" y="681990"/>
                  </a:lnTo>
                  <a:lnTo>
                    <a:pt x="347144" y="588010"/>
                  </a:lnTo>
                  <a:lnTo>
                    <a:pt x="347027" y="547370"/>
                  </a:lnTo>
                  <a:lnTo>
                    <a:pt x="346907" y="445770"/>
                  </a:lnTo>
                  <a:lnTo>
                    <a:pt x="347030" y="414020"/>
                  </a:lnTo>
                  <a:lnTo>
                    <a:pt x="347246" y="386080"/>
                  </a:lnTo>
                  <a:lnTo>
                    <a:pt x="344645" y="382270"/>
                  </a:lnTo>
                  <a:lnTo>
                    <a:pt x="330133" y="382270"/>
                  </a:lnTo>
                  <a:lnTo>
                    <a:pt x="321369" y="377190"/>
                  </a:lnTo>
                  <a:lnTo>
                    <a:pt x="449836" y="377190"/>
                  </a:lnTo>
                  <a:lnTo>
                    <a:pt x="450300" y="525780"/>
                  </a:lnTo>
                  <a:lnTo>
                    <a:pt x="450328" y="699770"/>
                  </a:lnTo>
                  <a:lnTo>
                    <a:pt x="449669" y="713740"/>
                  </a:lnTo>
                  <a:lnTo>
                    <a:pt x="449869" y="723900"/>
                  </a:lnTo>
                  <a:lnTo>
                    <a:pt x="449788" y="730250"/>
                  </a:lnTo>
                  <a:lnTo>
                    <a:pt x="449437" y="740410"/>
                  </a:lnTo>
                  <a:lnTo>
                    <a:pt x="446580" y="754380"/>
                  </a:lnTo>
                  <a:lnTo>
                    <a:pt x="445739" y="755650"/>
                  </a:lnTo>
                  <a:lnTo>
                    <a:pt x="445499" y="755650"/>
                  </a:lnTo>
                  <a:lnTo>
                    <a:pt x="445859" y="756920"/>
                  </a:lnTo>
                  <a:lnTo>
                    <a:pt x="435828" y="769620"/>
                  </a:lnTo>
                  <a:lnTo>
                    <a:pt x="424022" y="778510"/>
                  </a:lnTo>
                  <a:lnTo>
                    <a:pt x="410353" y="784860"/>
                  </a:lnTo>
                  <a:lnTo>
                    <a:pt x="394732" y="787400"/>
                  </a:lnTo>
                  <a:close/>
                </a:path>
                <a:path w="1276350" h="788670">
                  <a:moveTo>
                    <a:pt x="1095182" y="784860"/>
                  </a:moveTo>
                  <a:lnTo>
                    <a:pt x="1074072" y="777240"/>
                  </a:lnTo>
                  <a:lnTo>
                    <a:pt x="1058872" y="760730"/>
                  </a:lnTo>
                  <a:lnTo>
                    <a:pt x="1049250" y="735330"/>
                  </a:lnTo>
                  <a:lnTo>
                    <a:pt x="1046947" y="726440"/>
                  </a:lnTo>
                  <a:lnTo>
                    <a:pt x="1044325" y="717550"/>
                  </a:lnTo>
                  <a:lnTo>
                    <a:pt x="1041567" y="708660"/>
                  </a:lnTo>
                  <a:lnTo>
                    <a:pt x="1038859" y="699770"/>
                  </a:lnTo>
                  <a:lnTo>
                    <a:pt x="1036786" y="685800"/>
                  </a:lnTo>
                  <a:lnTo>
                    <a:pt x="1033475" y="671830"/>
                  </a:lnTo>
                  <a:lnTo>
                    <a:pt x="1025600" y="643890"/>
                  </a:lnTo>
                  <a:lnTo>
                    <a:pt x="1022162" y="628650"/>
                  </a:lnTo>
                  <a:lnTo>
                    <a:pt x="1018524" y="613410"/>
                  </a:lnTo>
                  <a:lnTo>
                    <a:pt x="1014346" y="598170"/>
                  </a:lnTo>
                  <a:lnTo>
                    <a:pt x="1009287" y="582930"/>
                  </a:lnTo>
                  <a:lnTo>
                    <a:pt x="1004657" y="560070"/>
                  </a:lnTo>
                  <a:lnTo>
                    <a:pt x="999545" y="538480"/>
                  </a:lnTo>
                  <a:lnTo>
                    <a:pt x="993735" y="516890"/>
                  </a:lnTo>
                  <a:lnTo>
                    <a:pt x="987011" y="495300"/>
                  </a:lnTo>
                  <a:lnTo>
                    <a:pt x="983254" y="476250"/>
                  </a:lnTo>
                  <a:lnTo>
                    <a:pt x="979253" y="457200"/>
                  </a:lnTo>
                  <a:lnTo>
                    <a:pt x="973819" y="439420"/>
                  </a:lnTo>
                  <a:lnTo>
                    <a:pt x="965763" y="421640"/>
                  </a:lnTo>
                  <a:lnTo>
                    <a:pt x="965229" y="414020"/>
                  </a:lnTo>
                  <a:lnTo>
                    <a:pt x="964936" y="410210"/>
                  </a:lnTo>
                  <a:lnTo>
                    <a:pt x="965723" y="406400"/>
                  </a:lnTo>
                  <a:lnTo>
                    <a:pt x="965603" y="402590"/>
                  </a:lnTo>
                  <a:lnTo>
                    <a:pt x="962081" y="398780"/>
                  </a:lnTo>
                  <a:lnTo>
                    <a:pt x="960641" y="388620"/>
                  </a:lnTo>
                  <a:lnTo>
                    <a:pt x="959760" y="384810"/>
                  </a:lnTo>
                  <a:lnTo>
                    <a:pt x="960708" y="383540"/>
                  </a:lnTo>
                  <a:lnTo>
                    <a:pt x="959774" y="382270"/>
                  </a:lnTo>
                  <a:lnTo>
                    <a:pt x="1066778" y="382270"/>
                  </a:lnTo>
                  <a:lnTo>
                    <a:pt x="1070297" y="396240"/>
                  </a:lnTo>
                  <a:lnTo>
                    <a:pt x="1078152" y="426720"/>
                  </a:lnTo>
                  <a:lnTo>
                    <a:pt x="1086305" y="457200"/>
                  </a:lnTo>
                  <a:lnTo>
                    <a:pt x="1091840" y="480060"/>
                  </a:lnTo>
                  <a:lnTo>
                    <a:pt x="1096999" y="502920"/>
                  </a:lnTo>
                  <a:lnTo>
                    <a:pt x="1103044" y="525780"/>
                  </a:lnTo>
                  <a:lnTo>
                    <a:pt x="1111235" y="547370"/>
                  </a:lnTo>
                  <a:lnTo>
                    <a:pt x="1111191" y="553720"/>
                  </a:lnTo>
                  <a:lnTo>
                    <a:pt x="1113039" y="561340"/>
                  </a:lnTo>
                  <a:lnTo>
                    <a:pt x="1115163" y="567690"/>
                  </a:lnTo>
                  <a:lnTo>
                    <a:pt x="1115944" y="575310"/>
                  </a:lnTo>
                  <a:lnTo>
                    <a:pt x="1115263" y="577850"/>
                  </a:lnTo>
                  <a:lnTo>
                    <a:pt x="1116451" y="579120"/>
                  </a:lnTo>
                  <a:lnTo>
                    <a:pt x="1118585" y="580390"/>
                  </a:lnTo>
                  <a:lnTo>
                    <a:pt x="1119492" y="586740"/>
                  </a:lnTo>
                  <a:lnTo>
                    <a:pt x="1155640" y="728980"/>
                  </a:lnTo>
                  <a:lnTo>
                    <a:pt x="1155640" y="740410"/>
                  </a:lnTo>
                  <a:lnTo>
                    <a:pt x="1133831" y="777240"/>
                  </a:lnTo>
                  <a:lnTo>
                    <a:pt x="1122533" y="783590"/>
                  </a:lnTo>
                  <a:lnTo>
                    <a:pt x="1095182" y="784860"/>
                  </a:lnTo>
                  <a:close/>
                </a:path>
                <a:path w="1276350" h="788670">
                  <a:moveTo>
                    <a:pt x="708819" y="787400"/>
                  </a:moveTo>
                  <a:lnTo>
                    <a:pt x="688380" y="786130"/>
                  </a:lnTo>
                  <a:lnTo>
                    <a:pt x="671531" y="778510"/>
                  </a:lnTo>
                  <a:lnTo>
                    <a:pt x="658613" y="764540"/>
                  </a:lnTo>
                  <a:lnTo>
                    <a:pt x="649969" y="742950"/>
                  </a:lnTo>
                  <a:lnTo>
                    <a:pt x="650049" y="411480"/>
                  </a:lnTo>
                  <a:lnTo>
                    <a:pt x="652636" y="406400"/>
                  </a:lnTo>
                  <a:lnTo>
                    <a:pt x="647181" y="403860"/>
                  </a:lnTo>
                  <a:lnTo>
                    <a:pt x="638466" y="402590"/>
                  </a:lnTo>
                  <a:lnTo>
                    <a:pt x="753532" y="402590"/>
                  </a:lnTo>
                  <a:lnTo>
                    <a:pt x="753597" y="730250"/>
                  </a:lnTo>
                  <a:lnTo>
                    <a:pt x="750399" y="751840"/>
                  </a:lnTo>
                  <a:lnTo>
                    <a:pt x="741337" y="769620"/>
                  </a:lnTo>
                  <a:lnTo>
                    <a:pt x="727211" y="781050"/>
                  </a:lnTo>
                  <a:lnTo>
                    <a:pt x="708819" y="787400"/>
                  </a:lnTo>
                  <a:close/>
                </a:path>
                <a:path w="1276350" h="788670">
                  <a:moveTo>
                    <a:pt x="222636" y="762000"/>
                  </a:moveTo>
                  <a:lnTo>
                    <a:pt x="222796" y="760730"/>
                  </a:lnTo>
                  <a:lnTo>
                    <a:pt x="223011" y="760730"/>
                  </a:lnTo>
                  <a:lnTo>
                    <a:pt x="222636" y="762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9920" y="6402320"/>
              <a:ext cx="188777" cy="1881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02118" y="6366639"/>
              <a:ext cx="190877" cy="1878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67997" y="6403441"/>
              <a:ext cx="187622" cy="188362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95833" y="8667430"/>
            <a:ext cx="1375656" cy="1141383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3213370" y="3833443"/>
            <a:ext cx="1174750" cy="1171575"/>
          </a:xfrm>
          <a:custGeom>
            <a:avLst/>
            <a:gdLst/>
            <a:ahLst/>
            <a:cxnLst/>
            <a:rect l="l" t="t" r="r" b="b"/>
            <a:pathLst>
              <a:path w="1174750" h="1171575">
                <a:moveTo>
                  <a:pt x="348131" y="835550"/>
                </a:moveTo>
                <a:lnTo>
                  <a:pt x="232906" y="590619"/>
                </a:lnTo>
                <a:lnTo>
                  <a:pt x="317122" y="533658"/>
                </a:lnTo>
                <a:lnTo>
                  <a:pt x="358062" y="505021"/>
                </a:lnTo>
                <a:lnTo>
                  <a:pt x="397430" y="474826"/>
                </a:lnTo>
                <a:lnTo>
                  <a:pt x="432912" y="443518"/>
                </a:lnTo>
                <a:lnTo>
                  <a:pt x="465131" y="409734"/>
                </a:lnTo>
                <a:lnTo>
                  <a:pt x="493527" y="373230"/>
                </a:lnTo>
                <a:lnTo>
                  <a:pt x="517539" y="333758"/>
                </a:lnTo>
                <a:lnTo>
                  <a:pt x="536608" y="291072"/>
                </a:lnTo>
                <a:lnTo>
                  <a:pt x="550174" y="244928"/>
                </a:lnTo>
                <a:lnTo>
                  <a:pt x="555777" y="191107"/>
                </a:lnTo>
                <a:lnTo>
                  <a:pt x="555669" y="173016"/>
                </a:lnTo>
                <a:lnTo>
                  <a:pt x="555225" y="163105"/>
                </a:lnTo>
                <a:lnTo>
                  <a:pt x="555456" y="153785"/>
                </a:lnTo>
                <a:lnTo>
                  <a:pt x="558707" y="145972"/>
                </a:lnTo>
                <a:lnTo>
                  <a:pt x="567323" y="140582"/>
                </a:lnTo>
                <a:lnTo>
                  <a:pt x="578645" y="139862"/>
                </a:lnTo>
                <a:lnTo>
                  <a:pt x="586153" y="144897"/>
                </a:lnTo>
                <a:lnTo>
                  <a:pt x="591305" y="153302"/>
                </a:lnTo>
                <a:lnTo>
                  <a:pt x="595557" y="162689"/>
                </a:lnTo>
                <a:lnTo>
                  <a:pt x="817037" y="633426"/>
                </a:lnTo>
                <a:lnTo>
                  <a:pt x="880645" y="768446"/>
                </a:lnTo>
                <a:lnTo>
                  <a:pt x="615441" y="768446"/>
                </a:lnTo>
                <a:lnTo>
                  <a:pt x="564763" y="772711"/>
                </a:lnTo>
                <a:lnTo>
                  <a:pt x="514573" y="781281"/>
                </a:lnTo>
                <a:lnTo>
                  <a:pt x="464823" y="793653"/>
                </a:lnTo>
                <a:lnTo>
                  <a:pt x="415463" y="809322"/>
                </a:lnTo>
                <a:lnTo>
                  <a:pt x="382567" y="821785"/>
                </a:lnTo>
                <a:lnTo>
                  <a:pt x="348131" y="835550"/>
                </a:lnTo>
                <a:close/>
              </a:path>
              <a:path w="1174750" h="1171575">
                <a:moveTo>
                  <a:pt x="816312" y="534515"/>
                </a:moveTo>
                <a:lnTo>
                  <a:pt x="765260" y="426253"/>
                </a:lnTo>
                <a:lnTo>
                  <a:pt x="793034" y="421688"/>
                </a:lnTo>
                <a:lnTo>
                  <a:pt x="815369" y="424646"/>
                </a:lnTo>
                <a:lnTo>
                  <a:pt x="832735" y="435024"/>
                </a:lnTo>
                <a:lnTo>
                  <a:pt x="845604" y="452719"/>
                </a:lnTo>
                <a:lnTo>
                  <a:pt x="852541" y="474468"/>
                </a:lnTo>
                <a:lnTo>
                  <a:pt x="850268" y="495032"/>
                </a:lnTo>
                <a:lnTo>
                  <a:pt x="838340" y="514888"/>
                </a:lnTo>
                <a:lnTo>
                  <a:pt x="816312" y="534515"/>
                </a:lnTo>
                <a:close/>
              </a:path>
              <a:path w="1174750" h="1171575">
                <a:moveTo>
                  <a:pt x="136299" y="919794"/>
                </a:moveTo>
                <a:lnTo>
                  <a:pt x="88949" y="911395"/>
                </a:lnTo>
                <a:lnTo>
                  <a:pt x="47681" y="886706"/>
                </a:lnTo>
                <a:lnTo>
                  <a:pt x="17891" y="848955"/>
                </a:lnTo>
                <a:lnTo>
                  <a:pt x="11472" y="834208"/>
                </a:lnTo>
                <a:lnTo>
                  <a:pt x="8260" y="826820"/>
                </a:lnTo>
                <a:lnTo>
                  <a:pt x="75" y="781281"/>
                </a:lnTo>
                <a:lnTo>
                  <a:pt x="0" y="778834"/>
                </a:lnTo>
                <a:lnTo>
                  <a:pt x="248" y="771478"/>
                </a:lnTo>
                <a:lnTo>
                  <a:pt x="8659" y="732247"/>
                </a:lnTo>
                <a:lnTo>
                  <a:pt x="33225" y="690961"/>
                </a:lnTo>
                <a:lnTo>
                  <a:pt x="63786" y="665073"/>
                </a:lnTo>
                <a:lnTo>
                  <a:pt x="124986" y="633180"/>
                </a:lnTo>
                <a:lnTo>
                  <a:pt x="189418" y="602873"/>
                </a:lnTo>
                <a:lnTo>
                  <a:pt x="309191" y="857168"/>
                </a:lnTo>
                <a:lnTo>
                  <a:pt x="274561" y="873269"/>
                </a:lnTo>
                <a:lnTo>
                  <a:pt x="239510" y="888352"/>
                </a:lnTo>
                <a:lnTo>
                  <a:pt x="204039" y="902419"/>
                </a:lnTo>
                <a:lnTo>
                  <a:pt x="168148" y="915467"/>
                </a:lnTo>
                <a:lnTo>
                  <a:pt x="152396" y="918715"/>
                </a:lnTo>
                <a:lnTo>
                  <a:pt x="136299" y="919794"/>
                </a:lnTo>
                <a:close/>
              </a:path>
              <a:path w="1174750" h="1171575">
                <a:moveTo>
                  <a:pt x="906635" y="859410"/>
                </a:moveTo>
                <a:lnTo>
                  <a:pt x="899247" y="858194"/>
                </a:lnTo>
                <a:lnTo>
                  <a:pt x="891624" y="857215"/>
                </a:lnTo>
                <a:lnTo>
                  <a:pt x="884649" y="855573"/>
                </a:lnTo>
                <a:lnTo>
                  <a:pt x="879207" y="852367"/>
                </a:lnTo>
                <a:lnTo>
                  <a:pt x="862151" y="837330"/>
                </a:lnTo>
                <a:lnTo>
                  <a:pt x="844085" y="823753"/>
                </a:lnTo>
                <a:lnTo>
                  <a:pt x="804924" y="800976"/>
                </a:lnTo>
                <a:lnTo>
                  <a:pt x="762717" y="784515"/>
                </a:lnTo>
                <a:lnTo>
                  <a:pt x="718457" y="774851"/>
                </a:lnTo>
                <a:lnTo>
                  <a:pt x="666656" y="768991"/>
                </a:lnTo>
                <a:lnTo>
                  <a:pt x="615441" y="768446"/>
                </a:lnTo>
                <a:lnTo>
                  <a:pt x="880645" y="768446"/>
                </a:lnTo>
                <a:lnTo>
                  <a:pt x="905198" y="820565"/>
                </a:lnTo>
                <a:lnTo>
                  <a:pt x="906904" y="824055"/>
                </a:lnTo>
                <a:lnTo>
                  <a:pt x="907930" y="826249"/>
                </a:lnTo>
                <a:lnTo>
                  <a:pt x="915699" y="845893"/>
                </a:lnTo>
                <a:lnTo>
                  <a:pt x="914357" y="850220"/>
                </a:lnTo>
                <a:lnTo>
                  <a:pt x="913804" y="851657"/>
                </a:lnTo>
                <a:lnTo>
                  <a:pt x="912352" y="855108"/>
                </a:lnTo>
                <a:lnTo>
                  <a:pt x="909962" y="857692"/>
                </a:lnTo>
                <a:lnTo>
                  <a:pt x="906635" y="859410"/>
                </a:lnTo>
                <a:close/>
              </a:path>
              <a:path w="1174750" h="1171575">
                <a:moveTo>
                  <a:pt x="397809" y="938901"/>
                </a:moveTo>
                <a:lnTo>
                  <a:pt x="391682" y="927327"/>
                </a:lnTo>
                <a:lnTo>
                  <a:pt x="375085" y="896600"/>
                </a:lnTo>
                <a:lnTo>
                  <a:pt x="367664" y="882480"/>
                </a:lnTo>
                <a:lnTo>
                  <a:pt x="453329" y="844472"/>
                </a:lnTo>
                <a:lnTo>
                  <a:pt x="467104" y="876334"/>
                </a:lnTo>
                <a:lnTo>
                  <a:pt x="466226" y="900510"/>
                </a:lnTo>
                <a:lnTo>
                  <a:pt x="445020" y="920274"/>
                </a:lnTo>
                <a:lnTo>
                  <a:pt x="397809" y="938901"/>
                </a:lnTo>
                <a:close/>
              </a:path>
              <a:path w="1174750" h="1171575">
                <a:moveTo>
                  <a:pt x="413198" y="1171486"/>
                </a:moveTo>
                <a:lnTo>
                  <a:pt x="402226" y="1169281"/>
                </a:lnTo>
                <a:lnTo>
                  <a:pt x="392801" y="1162516"/>
                </a:lnTo>
                <a:lnTo>
                  <a:pt x="384592" y="1152029"/>
                </a:lnTo>
                <a:lnTo>
                  <a:pt x="357015" y="1108971"/>
                </a:lnTo>
                <a:lnTo>
                  <a:pt x="244954" y="935222"/>
                </a:lnTo>
                <a:lnTo>
                  <a:pt x="326403" y="896692"/>
                </a:lnTo>
                <a:lnTo>
                  <a:pt x="329656" y="902487"/>
                </a:lnTo>
                <a:lnTo>
                  <a:pt x="332846" y="907319"/>
                </a:lnTo>
                <a:lnTo>
                  <a:pt x="434365" y="1123053"/>
                </a:lnTo>
                <a:lnTo>
                  <a:pt x="439646" y="1138349"/>
                </a:lnTo>
                <a:lnTo>
                  <a:pt x="440057" y="1151210"/>
                </a:lnTo>
                <a:lnTo>
                  <a:pt x="435542" y="1161303"/>
                </a:lnTo>
                <a:lnTo>
                  <a:pt x="426043" y="1168294"/>
                </a:lnTo>
                <a:lnTo>
                  <a:pt x="413198" y="1171486"/>
                </a:lnTo>
                <a:close/>
              </a:path>
              <a:path w="1174750" h="1171575">
                <a:moveTo>
                  <a:pt x="777074" y="120083"/>
                </a:moveTo>
                <a:lnTo>
                  <a:pt x="753026" y="96217"/>
                </a:lnTo>
                <a:lnTo>
                  <a:pt x="753875" y="86712"/>
                </a:lnTo>
                <a:lnTo>
                  <a:pt x="755480" y="82398"/>
                </a:lnTo>
                <a:lnTo>
                  <a:pt x="758265" y="78524"/>
                </a:lnTo>
                <a:lnTo>
                  <a:pt x="769358" y="61954"/>
                </a:lnTo>
                <a:lnTo>
                  <a:pt x="780530" y="45482"/>
                </a:lnTo>
                <a:lnTo>
                  <a:pt x="791781" y="29109"/>
                </a:lnTo>
                <a:lnTo>
                  <a:pt x="803111" y="12835"/>
                </a:lnTo>
                <a:lnTo>
                  <a:pt x="805766" y="8803"/>
                </a:lnTo>
                <a:lnTo>
                  <a:pt x="809223" y="5652"/>
                </a:lnTo>
                <a:lnTo>
                  <a:pt x="817743" y="1112"/>
                </a:lnTo>
                <a:lnTo>
                  <a:pt x="822286" y="0"/>
                </a:lnTo>
                <a:lnTo>
                  <a:pt x="827113" y="44"/>
                </a:lnTo>
                <a:lnTo>
                  <a:pt x="851115" y="14587"/>
                </a:lnTo>
                <a:lnTo>
                  <a:pt x="852852" y="17098"/>
                </a:lnTo>
                <a:lnTo>
                  <a:pt x="852220" y="20256"/>
                </a:lnTo>
                <a:lnTo>
                  <a:pt x="851589" y="23730"/>
                </a:lnTo>
                <a:lnTo>
                  <a:pt x="851431" y="25467"/>
                </a:lnTo>
                <a:lnTo>
                  <a:pt x="851140" y="30914"/>
                </a:lnTo>
                <a:lnTo>
                  <a:pt x="849666" y="36020"/>
                </a:lnTo>
                <a:lnTo>
                  <a:pt x="824034" y="75169"/>
                </a:lnTo>
                <a:lnTo>
                  <a:pt x="801058" y="108369"/>
                </a:lnTo>
                <a:lnTo>
                  <a:pt x="783920" y="119845"/>
                </a:lnTo>
                <a:lnTo>
                  <a:pt x="777074" y="120083"/>
                </a:lnTo>
                <a:close/>
              </a:path>
              <a:path w="1174750" h="1171575">
                <a:moveTo>
                  <a:pt x="982380" y="397932"/>
                </a:moveTo>
                <a:lnTo>
                  <a:pt x="960664" y="367489"/>
                </a:lnTo>
                <a:lnTo>
                  <a:pt x="961814" y="363036"/>
                </a:lnTo>
                <a:lnTo>
                  <a:pt x="966495" y="354746"/>
                </a:lnTo>
                <a:lnTo>
                  <a:pt x="969713" y="351461"/>
                </a:lnTo>
                <a:lnTo>
                  <a:pt x="973809" y="349036"/>
                </a:lnTo>
                <a:lnTo>
                  <a:pt x="990775" y="338530"/>
                </a:lnTo>
                <a:lnTo>
                  <a:pt x="1024883" y="317815"/>
                </a:lnTo>
                <a:lnTo>
                  <a:pt x="1042026" y="307664"/>
                </a:lnTo>
                <a:lnTo>
                  <a:pt x="1046051" y="305080"/>
                </a:lnTo>
                <a:lnTo>
                  <a:pt x="1050450" y="303634"/>
                </a:lnTo>
                <a:lnTo>
                  <a:pt x="1059996" y="303016"/>
                </a:lnTo>
                <a:lnTo>
                  <a:pt x="1064545" y="303884"/>
                </a:lnTo>
                <a:lnTo>
                  <a:pt x="1084976" y="328982"/>
                </a:lnTo>
                <a:lnTo>
                  <a:pt x="1085450" y="332140"/>
                </a:lnTo>
                <a:lnTo>
                  <a:pt x="1083397" y="334667"/>
                </a:lnTo>
                <a:lnTo>
                  <a:pt x="1082608" y="336088"/>
                </a:lnTo>
                <a:lnTo>
                  <a:pt x="1081660" y="337509"/>
                </a:lnTo>
                <a:lnTo>
                  <a:pt x="1080713" y="339088"/>
                </a:lnTo>
                <a:lnTo>
                  <a:pt x="1078222" y="343926"/>
                </a:lnTo>
                <a:lnTo>
                  <a:pt x="1074801" y="347979"/>
                </a:lnTo>
                <a:lnTo>
                  <a:pt x="1035295" y="373078"/>
                </a:lnTo>
                <a:lnTo>
                  <a:pt x="1000496" y="393724"/>
                </a:lnTo>
                <a:lnTo>
                  <a:pt x="996419" y="396392"/>
                </a:lnTo>
                <a:lnTo>
                  <a:pt x="991945" y="397760"/>
                </a:lnTo>
                <a:lnTo>
                  <a:pt x="982380" y="397932"/>
                </a:lnTo>
                <a:close/>
              </a:path>
              <a:path w="1174750" h="1171575">
                <a:moveTo>
                  <a:pt x="1146418" y="782527"/>
                </a:moveTo>
                <a:lnTo>
                  <a:pt x="1141034" y="781704"/>
                </a:lnTo>
                <a:lnTo>
                  <a:pt x="1120967" y="776690"/>
                </a:lnTo>
                <a:lnTo>
                  <a:pt x="1100945" y="771440"/>
                </a:lnTo>
                <a:lnTo>
                  <a:pt x="1061922" y="760702"/>
                </a:lnTo>
                <a:lnTo>
                  <a:pt x="1057247" y="759552"/>
                </a:lnTo>
                <a:lnTo>
                  <a:pt x="1053194" y="757288"/>
                </a:lnTo>
                <a:lnTo>
                  <a:pt x="1046426" y="750594"/>
                </a:lnTo>
                <a:lnTo>
                  <a:pt x="1044177" y="746654"/>
                </a:lnTo>
                <a:lnTo>
                  <a:pt x="1041855" y="737534"/>
                </a:lnTo>
                <a:lnTo>
                  <a:pt x="1041946" y="732999"/>
                </a:lnTo>
                <a:lnTo>
                  <a:pt x="1066610" y="709191"/>
                </a:lnTo>
                <a:lnTo>
                  <a:pt x="1071219" y="709229"/>
                </a:lnTo>
                <a:lnTo>
                  <a:pt x="1075818" y="710487"/>
                </a:lnTo>
                <a:lnTo>
                  <a:pt x="1133730" y="725676"/>
                </a:lnTo>
                <a:lnTo>
                  <a:pt x="1152877" y="731015"/>
                </a:lnTo>
                <a:lnTo>
                  <a:pt x="1157517" y="732160"/>
                </a:lnTo>
                <a:lnTo>
                  <a:pt x="1161603" y="734344"/>
                </a:lnTo>
                <a:lnTo>
                  <a:pt x="1174535" y="758742"/>
                </a:lnTo>
                <a:lnTo>
                  <a:pt x="1172570" y="768509"/>
                </a:lnTo>
                <a:lnTo>
                  <a:pt x="1170468" y="772851"/>
                </a:lnTo>
                <a:lnTo>
                  <a:pt x="1167219" y="776690"/>
                </a:lnTo>
                <a:lnTo>
                  <a:pt x="1165352" y="779335"/>
                </a:lnTo>
                <a:lnTo>
                  <a:pt x="1162036" y="779651"/>
                </a:lnTo>
                <a:lnTo>
                  <a:pt x="1160456" y="779967"/>
                </a:lnTo>
                <a:lnTo>
                  <a:pt x="1158719" y="780283"/>
                </a:lnTo>
                <a:lnTo>
                  <a:pt x="1151734" y="782211"/>
                </a:lnTo>
                <a:lnTo>
                  <a:pt x="1146418" y="782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93233" y="1369118"/>
            <a:ext cx="6263005" cy="981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250" spc="-100" dirty="0">
                <a:solidFill>
                  <a:srgbClr val="FFFFFF"/>
                </a:solidFill>
              </a:rPr>
              <a:t>PARTICIPANTES</a:t>
            </a:r>
            <a:endParaRPr sz="6250" dirty="0"/>
          </a:p>
        </p:txBody>
      </p:sp>
      <p:sp>
        <p:nvSpPr>
          <p:cNvPr id="15" name="object 15"/>
          <p:cNvSpPr txBox="1"/>
          <p:nvPr/>
        </p:nvSpPr>
        <p:spPr>
          <a:xfrm>
            <a:off x="2599478" y="4727163"/>
            <a:ext cx="773430" cy="41325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05"/>
              </a:spcBef>
            </a:pPr>
            <a:r>
              <a:rPr sz="4350" b="1" spc="-254" dirty="0">
                <a:latin typeface="Trebuchet MS"/>
                <a:cs typeface="Trebuchet MS"/>
              </a:rPr>
              <a:t>01</a:t>
            </a:r>
            <a:endParaRPr sz="4350" dirty="0">
              <a:latin typeface="Trebuchet MS"/>
              <a:cs typeface="Trebuchet MS"/>
            </a:endParaRPr>
          </a:p>
          <a:p>
            <a:pPr marL="31750">
              <a:lnSpc>
                <a:spcPct val="100000"/>
              </a:lnSpc>
              <a:spcBef>
                <a:spcPts val="3825"/>
              </a:spcBef>
            </a:pPr>
            <a:r>
              <a:rPr sz="4350" b="1" spc="235" dirty="0">
                <a:latin typeface="Trebuchet MS"/>
                <a:cs typeface="Trebuchet MS"/>
              </a:rPr>
              <a:t>02</a:t>
            </a:r>
            <a:endParaRPr sz="4350" dirty="0">
              <a:latin typeface="Trebuchet MS"/>
              <a:cs typeface="Trebuchet MS"/>
            </a:endParaRPr>
          </a:p>
          <a:p>
            <a:pPr marL="24765">
              <a:lnSpc>
                <a:spcPct val="100000"/>
              </a:lnSpc>
              <a:spcBef>
                <a:spcPts val="3800"/>
              </a:spcBef>
            </a:pPr>
            <a:r>
              <a:rPr sz="4350" b="1" spc="290" dirty="0">
                <a:latin typeface="Trebuchet MS"/>
                <a:cs typeface="Trebuchet MS"/>
              </a:rPr>
              <a:t>03</a:t>
            </a:r>
            <a:endParaRPr sz="43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825"/>
              </a:spcBef>
            </a:pPr>
            <a:r>
              <a:rPr sz="4350" b="1" spc="540" dirty="0">
                <a:latin typeface="Trebuchet MS"/>
                <a:cs typeface="Trebuchet MS"/>
              </a:rPr>
              <a:t>0</a:t>
            </a:r>
            <a:r>
              <a:rPr sz="4350" b="1" spc="240" dirty="0">
                <a:latin typeface="Trebuchet MS"/>
                <a:cs typeface="Trebuchet MS"/>
              </a:rPr>
              <a:t>4</a:t>
            </a:r>
            <a:endParaRPr sz="435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231" y="3077218"/>
            <a:ext cx="9159875" cy="1339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sz="2500" spc="25" dirty="0">
                <a:latin typeface="Microsoft Sans Serif"/>
                <a:cs typeface="Microsoft Sans Serif"/>
              </a:rPr>
              <a:t>Profundizar</a:t>
            </a:r>
            <a:r>
              <a:rPr sz="2500" spc="5" dirty="0">
                <a:latin typeface="Microsoft Sans Serif"/>
                <a:cs typeface="Microsoft Sans Serif"/>
              </a:rPr>
              <a:t> </a:t>
            </a:r>
            <a:r>
              <a:rPr sz="2500" spc="40" dirty="0">
                <a:latin typeface="Microsoft Sans Serif"/>
                <a:cs typeface="Microsoft Sans Serif"/>
              </a:rPr>
              <a:t>en</a:t>
            </a:r>
            <a:r>
              <a:rPr sz="2500" spc="5" dirty="0">
                <a:latin typeface="Microsoft Sans Serif"/>
                <a:cs typeface="Microsoft Sans Serif"/>
              </a:rPr>
              <a:t> </a:t>
            </a:r>
            <a:r>
              <a:rPr sz="2500" spc="-25" dirty="0">
                <a:latin typeface="Microsoft Sans Serif"/>
                <a:cs typeface="Microsoft Sans Serif"/>
              </a:rPr>
              <a:t>la</a:t>
            </a:r>
            <a:r>
              <a:rPr sz="2500" spc="5" dirty="0">
                <a:latin typeface="Microsoft Sans Serif"/>
                <a:cs typeface="Microsoft Sans Serif"/>
              </a:rPr>
              <a:t> </a:t>
            </a:r>
            <a:r>
              <a:rPr sz="2500" spc="85" dirty="0">
                <a:latin typeface="Microsoft Sans Serif"/>
                <a:cs typeface="Microsoft Sans Serif"/>
              </a:rPr>
              <a:t>formación</a:t>
            </a:r>
            <a:r>
              <a:rPr sz="2500" spc="10" dirty="0">
                <a:latin typeface="Microsoft Sans Serif"/>
                <a:cs typeface="Microsoft Sans Serif"/>
              </a:rPr>
              <a:t> </a:t>
            </a:r>
            <a:r>
              <a:rPr sz="2500" spc="110" dirty="0">
                <a:latin typeface="Microsoft Sans Serif"/>
                <a:cs typeface="Microsoft Sans Serif"/>
              </a:rPr>
              <a:t>de</a:t>
            </a:r>
            <a:r>
              <a:rPr sz="2500" spc="5" dirty="0">
                <a:latin typeface="Microsoft Sans Serif"/>
                <a:cs typeface="Microsoft Sans Serif"/>
              </a:rPr>
              <a:t> </a:t>
            </a:r>
            <a:r>
              <a:rPr sz="2500" spc="95" dirty="0">
                <a:latin typeface="Microsoft Sans Serif"/>
                <a:cs typeface="Microsoft Sans Serif"/>
              </a:rPr>
              <a:t>futuros</a:t>
            </a:r>
            <a:r>
              <a:rPr sz="2500" spc="5" dirty="0">
                <a:latin typeface="Microsoft Sans Serif"/>
                <a:cs typeface="Microsoft Sans Serif"/>
              </a:rPr>
              <a:t> </a:t>
            </a:r>
            <a:r>
              <a:rPr sz="2500" spc="40" dirty="0">
                <a:latin typeface="Microsoft Sans Serif"/>
                <a:cs typeface="Microsoft Sans Serif"/>
              </a:rPr>
              <a:t>líderes</a:t>
            </a:r>
            <a:r>
              <a:rPr sz="2500" spc="10" dirty="0">
                <a:latin typeface="Microsoft Sans Serif"/>
                <a:cs typeface="Microsoft Sans Serif"/>
              </a:rPr>
              <a:t> </a:t>
            </a:r>
            <a:r>
              <a:rPr sz="2500" spc="40" dirty="0">
                <a:latin typeface="Microsoft Sans Serif"/>
                <a:cs typeface="Microsoft Sans Serif"/>
              </a:rPr>
              <a:t>empresariales</a:t>
            </a:r>
            <a:r>
              <a:rPr sz="2500" spc="5" dirty="0">
                <a:latin typeface="Microsoft Sans Serif"/>
                <a:cs typeface="Microsoft Sans Serif"/>
              </a:rPr>
              <a:t> </a:t>
            </a:r>
            <a:r>
              <a:rPr sz="2500" spc="145" dirty="0">
                <a:latin typeface="Microsoft Sans Serif"/>
                <a:cs typeface="Microsoft Sans Serif"/>
              </a:rPr>
              <a:t>y </a:t>
            </a:r>
            <a:r>
              <a:rPr sz="2500" spc="-650" dirty="0">
                <a:latin typeface="Microsoft Sans Serif"/>
                <a:cs typeface="Microsoft Sans Serif"/>
              </a:rPr>
              <a:t> </a:t>
            </a:r>
            <a:r>
              <a:rPr sz="2500" spc="55" dirty="0">
                <a:latin typeface="Microsoft Sans Serif"/>
                <a:cs typeface="Microsoft Sans Serif"/>
              </a:rPr>
              <a:t>economistas. </a:t>
            </a:r>
            <a:r>
              <a:rPr sz="2500" spc="40" dirty="0">
                <a:latin typeface="Microsoft Sans Serif"/>
                <a:cs typeface="Microsoft Sans Serif"/>
              </a:rPr>
              <a:t>Involucrar </a:t>
            </a:r>
            <a:r>
              <a:rPr sz="2500" spc="-30" dirty="0">
                <a:latin typeface="Microsoft Sans Serif"/>
                <a:cs typeface="Microsoft Sans Serif"/>
              </a:rPr>
              <a:t>a </a:t>
            </a:r>
            <a:r>
              <a:rPr sz="2500" spc="40" dirty="0">
                <a:latin typeface="Microsoft Sans Serif"/>
                <a:cs typeface="Microsoft Sans Serif"/>
              </a:rPr>
              <a:t>jóvenes </a:t>
            </a:r>
            <a:r>
              <a:rPr sz="2500" spc="105" dirty="0">
                <a:latin typeface="Microsoft Sans Serif"/>
                <a:cs typeface="Microsoft Sans Serif"/>
              </a:rPr>
              <a:t>con </a:t>
            </a:r>
            <a:r>
              <a:rPr sz="2500" spc="45" dirty="0">
                <a:latin typeface="Microsoft Sans Serif"/>
                <a:cs typeface="Microsoft Sans Serif"/>
              </a:rPr>
              <a:t>un </a:t>
            </a:r>
            <a:r>
              <a:rPr sz="2500" spc="70" dirty="0">
                <a:latin typeface="Microsoft Sans Serif"/>
                <a:cs typeface="Microsoft Sans Serif"/>
              </a:rPr>
              <a:t>interés </a:t>
            </a:r>
            <a:r>
              <a:rPr sz="2500" spc="40" dirty="0">
                <a:latin typeface="Microsoft Sans Serif"/>
                <a:cs typeface="Microsoft Sans Serif"/>
              </a:rPr>
              <a:t>en </a:t>
            </a:r>
            <a:r>
              <a:rPr sz="2500" spc="-25" dirty="0">
                <a:latin typeface="Microsoft Sans Serif"/>
                <a:cs typeface="Microsoft Sans Serif"/>
              </a:rPr>
              <a:t>la </a:t>
            </a:r>
            <a:r>
              <a:rPr sz="2500" spc="-20" dirty="0">
                <a:latin typeface="Microsoft Sans Serif"/>
                <a:cs typeface="Microsoft Sans Serif"/>
              </a:rPr>
              <a:t> </a:t>
            </a:r>
            <a:r>
              <a:rPr sz="2500" spc="55" dirty="0">
                <a:latin typeface="Microsoft Sans Serif"/>
                <a:cs typeface="Microsoft Sans Serif"/>
              </a:rPr>
              <a:t>innovación</a:t>
            </a:r>
            <a:r>
              <a:rPr sz="2500" spc="-5" dirty="0">
                <a:latin typeface="Microsoft Sans Serif"/>
                <a:cs typeface="Microsoft Sans Serif"/>
              </a:rPr>
              <a:t> </a:t>
            </a:r>
            <a:r>
              <a:rPr sz="2500" spc="145" dirty="0">
                <a:latin typeface="Microsoft Sans Serif"/>
                <a:cs typeface="Microsoft Sans Serif"/>
              </a:rPr>
              <a:t>y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10" dirty="0">
                <a:latin typeface="Microsoft Sans Serif"/>
                <a:cs typeface="Microsoft Sans Serif"/>
              </a:rPr>
              <a:t>el</a:t>
            </a:r>
            <a:r>
              <a:rPr sz="2500" dirty="0">
                <a:latin typeface="Microsoft Sans Serif"/>
                <a:cs typeface="Microsoft Sans Serif"/>
              </a:rPr>
              <a:t> </a:t>
            </a:r>
            <a:r>
              <a:rPr sz="2500" spc="75" dirty="0">
                <a:latin typeface="Microsoft Sans Serif"/>
                <a:cs typeface="Microsoft Sans Serif"/>
              </a:rPr>
              <a:t>emprendimiento.</a:t>
            </a:r>
            <a:endParaRPr sz="2500" dirty="0">
              <a:latin typeface="Microsoft Sans Serif"/>
              <a:cs typeface="Microsoft Sans Serif"/>
            </a:endParaRPr>
          </a:p>
        </p:txBody>
      </p:sp>
      <p:pic>
        <p:nvPicPr>
          <p:cNvPr id="56" name="object 5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143542" y="913940"/>
            <a:ext cx="65088" cy="80468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174794" y="1075492"/>
            <a:ext cx="33713" cy="71486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88854" y="914063"/>
            <a:ext cx="80468" cy="80468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288854" y="1074754"/>
            <a:ext cx="80468" cy="80468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449545" y="913940"/>
            <a:ext cx="80468" cy="80468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449545" y="1074754"/>
            <a:ext cx="80468" cy="80468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10358" y="914063"/>
            <a:ext cx="80468" cy="80468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610358" y="1074754"/>
            <a:ext cx="80468" cy="80468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753577" y="1074754"/>
            <a:ext cx="80468" cy="80468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914270" y="1074754"/>
            <a:ext cx="80468" cy="80468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75083" y="913940"/>
            <a:ext cx="80468" cy="80468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075083" y="1074754"/>
            <a:ext cx="80468" cy="80468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235774" y="914063"/>
            <a:ext cx="80468" cy="80468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235774" y="1074754"/>
            <a:ext cx="80468" cy="80468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96465" y="914063"/>
            <a:ext cx="80468" cy="80468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396465" y="1074754"/>
            <a:ext cx="80468" cy="80468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88854" y="1225848"/>
            <a:ext cx="80468" cy="80468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288854" y="1386539"/>
            <a:ext cx="80468" cy="80468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327120" y="1547230"/>
            <a:ext cx="42202" cy="69271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449545" y="1225848"/>
            <a:ext cx="80468" cy="80468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449545" y="1386539"/>
            <a:ext cx="80468" cy="80468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449545" y="1547230"/>
            <a:ext cx="80468" cy="80468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449545" y="1707921"/>
            <a:ext cx="80468" cy="80468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483873" y="1868735"/>
            <a:ext cx="46017" cy="64965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10358" y="1225848"/>
            <a:ext cx="80468" cy="80468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610358" y="1386539"/>
            <a:ext cx="80468" cy="80468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10358" y="1547230"/>
            <a:ext cx="80468" cy="80468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10358" y="1707921"/>
            <a:ext cx="80468" cy="80468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610358" y="1868735"/>
            <a:ext cx="80468" cy="80468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753577" y="1225848"/>
            <a:ext cx="80468" cy="80468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753577" y="1386539"/>
            <a:ext cx="80468" cy="80468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753577" y="1547230"/>
            <a:ext cx="80468" cy="80468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753577" y="1707921"/>
            <a:ext cx="80468" cy="80468"/>
          </a:xfrm>
          <a:prstGeom prst="rect">
            <a:avLst/>
          </a:prstGeom>
        </p:spPr>
      </p:pic>
      <p:pic>
        <p:nvPicPr>
          <p:cNvPr id="115" name="object 11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753577" y="1868735"/>
            <a:ext cx="80468" cy="80468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914270" y="1225848"/>
            <a:ext cx="80468" cy="80468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14270" y="1386539"/>
            <a:ext cx="80468" cy="80468"/>
          </a:xfrm>
          <a:prstGeom prst="rect">
            <a:avLst/>
          </a:prstGeom>
        </p:spPr>
      </p:pic>
      <p:pic>
        <p:nvPicPr>
          <p:cNvPr id="118" name="object 11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914270" y="1547230"/>
            <a:ext cx="80468" cy="80468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914270" y="1707921"/>
            <a:ext cx="80468" cy="80468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14270" y="1868613"/>
            <a:ext cx="80468" cy="80468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75083" y="1225848"/>
            <a:ext cx="80468" cy="80468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075083" y="1386539"/>
            <a:ext cx="80468" cy="80468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75083" y="1547230"/>
            <a:ext cx="80468" cy="80468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75083" y="1707921"/>
            <a:ext cx="80468" cy="80468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075083" y="1868613"/>
            <a:ext cx="80468" cy="80468"/>
          </a:xfrm>
          <a:prstGeom prst="rect">
            <a:avLst/>
          </a:prstGeom>
        </p:spPr>
      </p:pic>
      <p:pic>
        <p:nvPicPr>
          <p:cNvPr id="127" name="object 1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235774" y="1386539"/>
            <a:ext cx="80468" cy="80468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235774" y="1547230"/>
            <a:ext cx="80468" cy="80468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235774" y="1707922"/>
            <a:ext cx="80468" cy="80468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235774" y="1868735"/>
            <a:ext cx="80468" cy="80468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96465" y="1225848"/>
            <a:ext cx="80468" cy="80468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396465" y="1386539"/>
            <a:ext cx="80468" cy="80468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96465" y="1547230"/>
            <a:ext cx="80468" cy="80468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96465" y="1707922"/>
            <a:ext cx="80468" cy="80468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396465" y="1868735"/>
            <a:ext cx="80468" cy="80468"/>
          </a:xfrm>
          <a:prstGeom prst="rect">
            <a:avLst/>
          </a:prstGeom>
        </p:spPr>
      </p:pic>
      <p:pic>
        <p:nvPicPr>
          <p:cNvPr id="139" name="object 13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557280" y="914063"/>
            <a:ext cx="80468" cy="80468"/>
          </a:xfrm>
          <a:prstGeom prst="rect">
            <a:avLst/>
          </a:prstGeom>
        </p:spPr>
      </p:pic>
      <p:pic>
        <p:nvPicPr>
          <p:cNvPr id="140" name="object 14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557280" y="1074754"/>
            <a:ext cx="80468" cy="80468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717971" y="1074754"/>
            <a:ext cx="80468" cy="80468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557280" y="1225848"/>
            <a:ext cx="80468" cy="80468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557280" y="1386539"/>
            <a:ext cx="80468" cy="80468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557280" y="1547230"/>
            <a:ext cx="80468" cy="80468"/>
          </a:xfrm>
          <a:prstGeom prst="rect">
            <a:avLst/>
          </a:prstGeom>
        </p:spPr>
      </p:pic>
      <p:pic>
        <p:nvPicPr>
          <p:cNvPr id="156" name="object 15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557280" y="1707921"/>
            <a:ext cx="80468" cy="80468"/>
          </a:xfrm>
          <a:prstGeom prst="rect">
            <a:avLst/>
          </a:prstGeom>
        </p:spPr>
      </p:pic>
      <p:pic>
        <p:nvPicPr>
          <p:cNvPr id="157" name="object 15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557280" y="1868735"/>
            <a:ext cx="80468" cy="80468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717971" y="1225848"/>
            <a:ext cx="80468" cy="80468"/>
          </a:xfrm>
          <a:prstGeom prst="rect">
            <a:avLst/>
          </a:prstGeom>
        </p:spPr>
      </p:pic>
      <p:pic>
        <p:nvPicPr>
          <p:cNvPr id="159" name="object 15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717971" y="1386539"/>
            <a:ext cx="80468" cy="80468"/>
          </a:xfrm>
          <a:prstGeom prst="rect">
            <a:avLst/>
          </a:prstGeom>
        </p:spPr>
      </p:pic>
      <p:pic>
        <p:nvPicPr>
          <p:cNvPr id="160" name="object 16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717971" y="1547230"/>
            <a:ext cx="80468" cy="80468"/>
          </a:xfrm>
          <a:prstGeom prst="rect">
            <a:avLst/>
          </a:prstGeom>
        </p:spPr>
      </p:pic>
      <p:pic>
        <p:nvPicPr>
          <p:cNvPr id="161" name="object 16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717971" y="1707921"/>
            <a:ext cx="80468" cy="80468"/>
          </a:xfrm>
          <a:prstGeom prst="rect">
            <a:avLst/>
          </a:prstGeom>
        </p:spPr>
      </p:pic>
      <p:pic>
        <p:nvPicPr>
          <p:cNvPr id="162" name="object 16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717971" y="1868735"/>
            <a:ext cx="80468" cy="80468"/>
          </a:xfrm>
          <a:prstGeom prst="rect">
            <a:avLst/>
          </a:prstGeom>
        </p:spPr>
      </p:pic>
      <p:pic>
        <p:nvPicPr>
          <p:cNvPr id="163" name="object 1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878662" y="1225848"/>
            <a:ext cx="80468" cy="80468"/>
          </a:xfrm>
          <a:prstGeom prst="rect">
            <a:avLst/>
          </a:prstGeom>
        </p:spPr>
      </p:pic>
      <p:pic>
        <p:nvPicPr>
          <p:cNvPr id="164" name="object 16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878662" y="1386539"/>
            <a:ext cx="80468" cy="80468"/>
          </a:xfrm>
          <a:prstGeom prst="rect">
            <a:avLst/>
          </a:prstGeom>
        </p:spPr>
      </p:pic>
      <p:pic>
        <p:nvPicPr>
          <p:cNvPr id="165" name="object 1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878662" y="1547230"/>
            <a:ext cx="80468" cy="80468"/>
          </a:xfrm>
          <a:prstGeom prst="rect">
            <a:avLst/>
          </a:prstGeom>
        </p:spPr>
      </p:pic>
      <p:pic>
        <p:nvPicPr>
          <p:cNvPr id="166" name="object 16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878662" y="1707921"/>
            <a:ext cx="80468" cy="80468"/>
          </a:xfrm>
          <a:prstGeom prst="rect">
            <a:avLst/>
          </a:prstGeom>
        </p:spPr>
      </p:pic>
      <p:pic>
        <p:nvPicPr>
          <p:cNvPr id="167" name="object 16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878662" y="1868735"/>
            <a:ext cx="80468" cy="80468"/>
          </a:xfrm>
          <a:prstGeom prst="rect">
            <a:avLst/>
          </a:prstGeom>
        </p:spPr>
      </p:pic>
      <p:pic>
        <p:nvPicPr>
          <p:cNvPr id="169" name="object 16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039353" y="1386539"/>
            <a:ext cx="80468" cy="80468"/>
          </a:xfrm>
          <a:prstGeom prst="rect">
            <a:avLst/>
          </a:prstGeom>
        </p:spPr>
      </p:pic>
      <p:pic>
        <p:nvPicPr>
          <p:cNvPr id="170" name="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39353" y="1547230"/>
            <a:ext cx="80468" cy="80468"/>
          </a:xfrm>
          <a:prstGeom prst="rect">
            <a:avLst/>
          </a:prstGeom>
        </p:spPr>
      </p:pic>
      <p:pic>
        <p:nvPicPr>
          <p:cNvPr id="171" name="object 1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39353" y="1707921"/>
            <a:ext cx="80468" cy="80468"/>
          </a:xfrm>
          <a:prstGeom prst="rect">
            <a:avLst/>
          </a:prstGeom>
        </p:spPr>
      </p:pic>
      <p:pic>
        <p:nvPicPr>
          <p:cNvPr id="174" name="object 17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7200167" y="1386539"/>
            <a:ext cx="80468" cy="80468"/>
          </a:xfrm>
          <a:prstGeom prst="rect">
            <a:avLst/>
          </a:prstGeom>
        </p:spPr>
      </p:pic>
      <p:pic>
        <p:nvPicPr>
          <p:cNvPr id="175" name="object 17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7200167" y="1547230"/>
            <a:ext cx="80468" cy="80468"/>
          </a:xfrm>
          <a:prstGeom prst="rect">
            <a:avLst/>
          </a:prstGeom>
        </p:spPr>
      </p:pic>
      <p:pic>
        <p:nvPicPr>
          <p:cNvPr id="176" name="object 17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200167" y="1707921"/>
            <a:ext cx="80468" cy="80468"/>
          </a:xfrm>
          <a:prstGeom prst="rect">
            <a:avLst/>
          </a:prstGeom>
        </p:spPr>
      </p:pic>
      <p:pic>
        <p:nvPicPr>
          <p:cNvPr id="177" name="object 17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7200167" y="1868613"/>
            <a:ext cx="80468" cy="80468"/>
          </a:xfrm>
          <a:prstGeom prst="rect">
            <a:avLst/>
          </a:prstGeom>
        </p:spPr>
      </p:pic>
      <p:pic>
        <p:nvPicPr>
          <p:cNvPr id="179" name="object 1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43387" y="1547230"/>
            <a:ext cx="80468" cy="80468"/>
          </a:xfrm>
          <a:prstGeom prst="rect">
            <a:avLst/>
          </a:prstGeom>
        </p:spPr>
      </p:pic>
      <p:pic>
        <p:nvPicPr>
          <p:cNvPr id="180" name="object 18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43387" y="1707921"/>
            <a:ext cx="80468" cy="80468"/>
          </a:xfrm>
          <a:prstGeom prst="rect">
            <a:avLst/>
          </a:prstGeom>
        </p:spPr>
      </p:pic>
      <p:pic>
        <p:nvPicPr>
          <p:cNvPr id="181" name="object 18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343387" y="1868735"/>
            <a:ext cx="80468" cy="80468"/>
          </a:xfrm>
          <a:prstGeom prst="rect">
            <a:avLst/>
          </a:prstGeom>
        </p:spPr>
      </p:pic>
      <p:pic>
        <p:nvPicPr>
          <p:cNvPr id="182" name="object 18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504201" y="1403519"/>
            <a:ext cx="77515" cy="63365"/>
          </a:xfrm>
          <a:prstGeom prst="rect">
            <a:avLst/>
          </a:prstGeom>
        </p:spPr>
      </p:pic>
      <p:pic>
        <p:nvPicPr>
          <p:cNvPr id="183" name="object 18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4201" y="1547230"/>
            <a:ext cx="80468" cy="80468"/>
          </a:xfrm>
          <a:prstGeom prst="rect">
            <a:avLst/>
          </a:prstGeom>
        </p:spPr>
      </p:pic>
      <p:pic>
        <p:nvPicPr>
          <p:cNvPr id="184" name="object 18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4201" y="1707921"/>
            <a:ext cx="80468" cy="80468"/>
          </a:xfrm>
          <a:prstGeom prst="rect">
            <a:avLst/>
          </a:prstGeom>
        </p:spPr>
      </p:pic>
      <p:pic>
        <p:nvPicPr>
          <p:cNvPr id="185" name="object 18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504201" y="1868613"/>
            <a:ext cx="80468" cy="80468"/>
          </a:xfrm>
          <a:prstGeom prst="rect">
            <a:avLst/>
          </a:prstGeom>
        </p:spPr>
      </p:pic>
      <p:pic>
        <p:nvPicPr>
          <p:cNvPr id="186" name="object 18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64892" y="1547230"/>
            <a:ext cx="80468" cy="80468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64892" y="1707921"/>
            <a:ext cx="80468" cy="80468"/>
          </a:xfrm>
          <a:prstGeom prst="rect">
            <a:avLst/>
          </a:prstGeom>
        </p:spPr>
      </p:pic>
      <p:pic>
        <p:nvPicPr>
          <p:cNvPr id="188" name="object 18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664892" y="1868613"/>
            <a:ext cx="80468" cy="80468"/>
          </a:xfrm>
          <a:prstGeom prst="rect">
            <a:avLst/>
          </a:prstGeom>
        </p:spPr>
      </p:pic>
      <p:pic>
        <p:nvPicPr>
          <p:cNvPr id="189" name="object 18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825583" y="1547230"/>
            <a:ext cx="80468" cy="80468"/>
          </a:xfrm>
          <a:prstGeom prst="rect">
            <a:avLst/>
          </a:prstGeom>
        </p:spPr>
      </p:pic>
      <p:pic>
        <p:nvPicPr>
          <p:cNvPr id="190" name="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825583" y="1707922"/>
            <a:ext cx="80468" cy="80468"/>
          </a:xfrm>
          <a:prstGeom prst="rect">
            <a:avLst/>
          </a:prstGeom>
        </p:spPr>
      </p:pic>
      <p:pic>
        <p:nvPicPr>
          <p:cNvPr id="191" name="object 19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825583" y="1868735"/>
            <a:ext cx="80468" cy="80468"/>
          </a:xfrm>
          <a:prstGeom prst="rect">
            <a:avLst/>
          </a:prstGeom>
        </p:spPr>
      </p:pic>
      <p:pic>
        <p:nvPicPr>
          <p:cNvPr id="192" name="object 19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986398" y="1559904"/>
            <a:ext cx="80468" cy="67795"/>
          </a:xfrm>
          <a:prstGeom prst="rect">
            <a:avLst/>
          </a:prstGeom>
        </p:spPr>
      </p:pic>
      <p:pic>
        <p:nvPicPr>
          <p:cNvPr id="193" name="object 1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986274" y="1707922"/>
            <a:ext cx="80468" cy="80468"/>
          </a:xfrm>
          <a:prstGeom prst="rect">
            <a:avLst/>
          </a:prstGeom>
        </p:spPr>
      </p:pic>
      <p:pic>
        <p:nvPicPr>
          <p:cNvPr id="194" name="object 19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986274" y="1868735"/>
            <a:ext cx="80468" cy="80468"/>
          </a:xfrm>
          <a:prstGeom prst="rect">
            <a:avLst/>
          </a:prstGeom>
        </p:spPr>
      </p:pic>
      <p:pic>
        <p:nvPicPr>
          <p:cNvPr id="195" name="object 19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10358" y="2011955"/>
            <a:ext cx="80468" cy="80468"/>
          </a:xfrm>
          <a:prstGeom prst="rect">
            <a:avLst/>
          </a:prstGeom>
        </p:spPr>
      </p:pic>
      <p:pic>
        <p:nvPicPr>
          <p:cNvPr id="196" name="object 19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753577" y="2011955"/>
            <a:ext cx="80468" cy="80468"/>
          </a:xfrm>
          <a:prstGeom prst="rect">
            <a:avLst/>
          </a:prstGeom>
        </p:spPr>
      </p:pic>
      <p:pic>
        <p:nvPicPr>
          <p:cNvPr id="197" name="object 19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753577" y="2172646"/>
            <a:ext cx="80468" cy="80468"/>
          </a:xfrm>
          <a:prstGeom prst="rect">
            <a:avLst/>
          </a:prstGeom>
        </p:spPr>
      </p:pic>
      <p:pic>
        <p:nvPicPr>
          <p:cNvPr id="198" name="object 19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5809439" y="2336536"/>
            <a:ext cx="23254" cy="27315"/>
          </a:xfrm>
          <a:prstGeom prst="rect">
            <a:avLst/>
          </a:prstGeom>
        </p:spPr>
      </p:pic>
      <p:pic>
        <p:nvPicPr>
          <p:cNvPr id="199" name="object 19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914270" y="2011955"/>
            <a:ext cx="80468" cy="80468"/>
          </a:xfrm>
          <a:prstGeom prst="rect">
            <a:avLst/>
          </a:prstGeom>
        </p:spPr>
      </p:pic>
      <p:pic>
        <p:nvPicPr>
          <p:cNvPr id="200" name="object 20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914270" y="2172646"/>
            <a:ext cx="80468" cy="80468"/>
          </a:xfrm>
          <a:prstGeom prst="rect">
            <a:avLst/>
          </a:prstGeom>
        </p:spPr>
      </p:pic>
      <p:pic>
        <p:nvPicPr>
          <p:cNvPr id="201" name="object 20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914270" y="2333337"/>
            <a:ext cx="80468" cy="80468"/>
          </a:xfrm>
          <a:prstGeom prst="rect">
            <a:avLst/>
          </a:prstGeom>
        </p:spPr>
      </p:pic>
      <p:pic>
        <p:nvPicPr>
          <p:cNvPr id="202" name="object 20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953027" y="2494028"/>
            <a:ext cx="41587" cy="41834"/>
          </a:xfrm>
          <a:prstGeom prst="rect">
            <a:avLst/>
          </a:prstGeom>
        </p:spPr>
      </p:pic>
      <p:pic>
        <p:nvPicPr>
          <p:cNvPr id="203" name="object 20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75083" y="2011955"/>
            <a:ext cx="80468" cy="80468"/>
          </a:xfrm>
          <a:prstGeom prst="rect">
            <a:avLst/>
          </a:prstGeom>
        </p:spPr>
      </p:pic>
      <p:pic>
        <p:nvPicPr>
          <p:cNvPr id="204" name="object 20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75083" y="2172646"/>
            <a:ext cx="80468" cy="80468"/>
          </a:xfrm>
          <a:prstGeom prst="rect">
            <a:avLst/>
          </a:prstGeom>
        </p:spPr>
      </p:pic>
      <p:pic>
        <p:nvPicPr>
          <p:cNvPr id="205" name="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75083" y="2333337"/>
            <a:ext cx="80468" cy="80468"/>
          </a:xfrm>
          <a:prstGeom prst="rect">
            <a:avLst/>
          </a:prstGeom>
        </p:spPr>
      </p:pic>
      <p:pic>
        <p:nvPicPr>
          <p:cNvPr id="206" name="object 20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075083" y="2494028"/>
            <a:ext cx="80468" cy="80468"/>
          </a:xfrm>
          <a:prstGeom prst="rect">
            <a:avLst/>
          </a:prstGeom>
        </p:spPr>
      </p:pic>
      <p:pic>
        <p:nvPicPr>
          <p:cNvPr id="207" name="object 20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6123315" y="2655581"/>
            <a:ext cx="29652" cy="25715"/>
          </a:xfrm>
          <a:prstGeom prst="rect">
            <a:avLst/>
          </a:prstGeom>
        </p:spPr>
      </p:pic>
      <p:pic>
        <p:nvPicPr>
          <p:cNvPr id="208" name="object 20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235774" y="2011955"/>
            <a:ext cx="80468" cy="80468"/>
          </a:xfrm>
          <a:prstGeom prst="rect">
            <a:avLst/>
          </a:prstGeom>
        </p:spPr>
      </p:pic>
      <p:pic>
        <p:nvPicPr>
          <p:cNvPr id="209" name="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235774" y="2172523"/>
            <a:ext cx="80468" cy="80468"/>
          </a:xfrm>
          <a:prstGeom prst="rect">
            <a:avLst/>
          </a:prstGeom>
        </p:spPr>
      </p:pic>
      <p:pic>
        <p:nvPicPr>
          <p:cNvPr id="210" name="object 2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235774" y="2333337"/>
            <a:ext cx="80468" cy="80468"/>
          </a:xfrm>
          <a:prstGeom prst="rect">
            <a:avLst/>
          </a:prstGeom>
        </p:spPr>
      </p:pic>
      <p:pic>
        <p:nvPicPr>
          <p:cNvPr id="211" name="object 21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6235774" y="2494028"/>
            <a:ext cx="80468" cy="80468"/>
          </a:xfrm>
          <a:prstGeom prst="rect">
            <a:avLst/>
          </a:prstGeom>
        </p:spPr>
      </p:pic>
      <p:pic>
        <p:nvPicPr>
          <p:cNvPr id="212" name="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235774" y="2654842"/>
            <a:ext cx="80468" cy="80468"/>
          </a:xfrm>
          <a:prstGeom prst="rect">
            <a:avLst/>
          </a:prstGeom>
        </p:spPr>
      </p:pic>
      <p:pic>
        <p:nvPicPr>
          <p:cNvPr id="213" name="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96465" y="2011955"/>
            <a:ext cx="80468" cy="80468"/>
          </a:xfrm>
          <a:prstGeom prst="rect">
            <a:avLst/>
          </a:prstGeom>
        </p:spPr>
      </p:pic>
      <p:pic>
        <p:nvPicPr>
          <p:cNvPr id="214" name="object 2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96465" y="2172523"/>
            <a:ext cx="80468" cy="80468"/>
          </a:xfrm>
          <a:prstGeom prst="rect">
            <a:avLst/>
          </a:prstGeom>
        </p:spPr>
      </p:pic>
      <p:pic>
        <p:nvPicPr>
          <p:cNvPr id="215" name="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96465" y="2333337"/>
            <a:ext cx="80468" cy="80468"/>
          </a:xfrm>
          <a:prstGeom prst="rect">
            <a:avLst/>
          </a:prstGeom>
        </p:spPr>
      </p:pic>
      <p:pic>
        <p:nvPicPr>
          <p:cNvPr id="216" name="object 21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6396465" y="2494028"/>
            <a:ext cx="80468" cy="80468"/>
          </a:xfrm>
          <a:prstGeom prst="rect">
            <a:avLst/>
          </a:prstGeom>
        </p:spPr>
      </p:pic>
      <p:pic>
        <p:nvPicPr>
          <p:cNvPr id="217" name="object 2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96465" y="2654842"/>
            <a:ext cx="80468" cy="80468"/>
          </a:xfrm>
          <a:prstGeom prst="rect">
            <a:avLst/>
          </a:prstGeom>
        </p:spPr>
      </p:pic>
      <p:pic>
        <p:nvPicPr>
          <p:cNvPr id="218" name="object 2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96465" y="2805937"/>
            <a:ext cx="80468" cy="80468"/>
          </a:xfrm>
          <a:prstGeom prst="rect">
            <a:avLst/>
          </a:prstGeom>
        </p:spPr>
      </p:pic>
      <p:pic>
        <p:nvPicPr>
          <p:cNvPr id="219" name="object 21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557280" y="2011955"/>
            <a:ext cx="80468" cy="80468"/>
          </a:xfrm>
          <a:prstGeom prst="rect">
            <a:avLst/>
          </a:prstGeom>
        </p:spPr>
      </p:pic>
      <p:pic>
        <p:nvPicPr>
          <p:cNvPr id="220" name="object 22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557280" y="2172646"/>
            <a:ext cx="80468" cy="80468"/>
          </a:xfrm>
          <a:prstGeom prst="rect">
            <a:avLst/>
          </a:prstGeom>
        </p:spPr>
      </p:pic>
      <p:pic>
        <p:nvPicPr>
          <p:cNvPr id="221" name="object 22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557280" y="2333337"/>
            <a:ext cx="80468" cy="80468"/>
          </a:xfrm>
          <a:prstGeom prst="rect">
            <a:avLst/>
          </a:prstGeom>
        </p:spPr>
      </p:pic>
      <p:pic>
        <p:nvPicPr>
          <p:cNvPr id="222" name="object 22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6557280" y="2494028"/>
            <a:ext cx="80468" cy="80468"/>
          </a:xfrm>
          <a:prstGeom prst="rect">
            <a:avLst/>
          </a:prstGeom>
        </p:spPr>
      </p:pic>
      <p:pic>
        <p:nvPicPr>
          <p:cNvPr id="223" name="object 22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557280" y="2654842"/>
            <a:ext cx="80468" cy="80468"/>
          </a:xfrm>
          <a:prstGeom prst="rect">
            <a:avLst/>
          </a:prstGeom>
        </p:spPr>
      </p:pic>
      <p:pic>
        <p:nvPicPr>
          <p:cNvPr id="224" name="object 2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717971" y="2011955"/>
            <a:ext cx="80468" cy="80468"/>
          </a:xfrm>
          <a:prstGeom prst="rect">
            <a:avLst/>
          </a:prstGeom>
        </p:spPr>
      </p:pic>
      <p:pic>
        <p:nvPicPr>
          <p:cNvPr id="225" name="object 2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717971" y="2172646"/>
            <a:ext cx="80468" cy="80468"/>
          </a:xfrm>
          <a:prstGeom prst="rect">
            <a:avLst/>
          </a:prstGeom>
        </p:spPr>
      </p:pic>
      <p:pic>
        <p:nvPicPr>
          <p:cNvPr id="226" name="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717971" y="2333337"/>
            <a:ext cx="80468" cy="80468"/>
          </a:xfrm>
          <a:prstGeom prst="rect">
            <a:avLst/>
          </a:prstGeom>
        </p:spPr>
      </p:pic>
      <p:pic>
        <p:nvPicPr>
          <p:cNvPr id="227" name="object 227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6717971" y="2494028"/>
            <a:ext cx="80468" cy="80468"/>
          </a:xfrm>
          <a:prstGeom prst="rect">
            <a:avLst/>
          </a:prstGeom>
        </p:spPr>
      </p:pic>
      <p:pic>
        <p:nvPicPr>
          <p:cNvPr id="228" name="object 2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878662" y="2011955"/>
            <a:ext cx="80468" cy="80468"/>
          </a:xfrm>
          <a:prstGeom prst="rect">
            <a:avLst/>
          </a:prstGeom>
        </p:spPr>
      </p:pic>
      <p:pic>
        <p:nvPicPr>
          <p:cNvPr id="229" name="object 2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717971" y="2654842"/>
            <a:ext cx="80468" cy="80468"/>
          </a:xfrm>
          <a:prstGeom prst="rect">
            <a:avLst/>
          </a:prstGeom>
        </p:spPr>
      </p:pic>
      <p:pic>
        <p:nvPicPr>
          <p:cNvPr id="230" name="object 2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878662" y="2172646"/>
            <a:ext cx="80468" cy="80468"/>
          </a:xfrm>
          <a:prstGeom prst="rect">
            <a:avLst/>
          </a:prstGeom>
        </p:spPr>
      </p:pic>
      <p:pic>
        <p:nvPicPr>
          <p:cNvPr id="231" name="object 2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878662" y="2333337"/>
            <a:ext cx="80468" cy="80468"/>
          </a:xfrm>
          <a:prstGeom prst="rect">
            <a:avLst/>
          </a:prstGeom>
        </p:spPr>
      </p:pic>
      <p:pic>
        <p:nvPicPr>
          <p:cNvPr id="232" name="object 23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6878662" y="2494028"/>
            <a:ext cx="80468" cy="80468"/>
          </a:xfrm>
          <a:prstGeom prst="rect">
            <a:avLst/>
          </a:prstGeom>
        </p:spPr>
      </p:pic>
      <p:pic>
        <p:nvPicPr>
          <p:cNvPr id="233" name="object 2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878662" y="2654842"/>
            <a:ext cx="80468" cy="80468"/>
          </a:xfrm>
          <a:prstGeom prst="rect">
            <a:avLst/>
          </a:prstGeom>
        </p:spPr>
      </p:pic>
      <p:pic>
        <p:nvPicPr>
          <p:cNvPr id="234" name="object 2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39353" y="2011955"/>
            <a:ext cx="80468" cy="80468"/>
          </a:xfrm>
          <a:prstGeom prst="rect">
            <a:avLst/>
          </a:prstGeom>
        </p:spPr>
      </p:pic>
      <p:pic>
        <p:nvPicPr>
          <p:cNvPr id="235" name="object 23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39353" y="2172646"/>
            <a:ext cx="80468" cy="80468"/>
          </a:xfrm>
          <a:prstGeom prst="rect">
            <a:avLst/>
          </a:prstGeom>
        </p:spPr>
      </p:pic>
      <p:pic>
        <p:nvPicPr>
          <p:cNvPr id="236" name="object 2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39353" y="2333337"/>
            <a:ext cx="80468" cy="80468"/>
          </a:xfrm>
          <a:prstGeom prst="rect">
            <a:avLst/>
          </a:prstGeom>
        </p:spPr>
      </p:pic>
      <p:pic>
        <p:nvPicPr>
          <p:cNvPr id="237" name="object 23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7039353" y="2494028"/>
            <a:ext cx="80468" cy="80468"/>
          </a:xfrm>
          <a:prstGeom prst="rect">
            <a:avLst/>
          </a:prstGeom>
        </p:spPr>
      </p:pic>
      <p:pic>
        <p:nvPicPr>
          <p:cNvPr id="238" name="object 2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39353" y="2654719"/>
            <a:ext cx="80468" cy="80468"/>
          </a:xfrm>
          <a:prstGeom prst="rect">
            <a:avLst/>
          </a:prstGeom>
        </p:spPr>
      </p:pic>
      <p:pic>
        <p:nvPicPr>
          <p:cNvPr id="239" name="object 23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200167" y="2172646"/>
            <a:ext cx="80468" cy="80468"/>
          </a:xfrm>
          <a:prstGeom prst="rect">
            <a:avLst/>
          </a:prstGeom>
        </p:spPr>
      </p:pic>
      <p:pic>
        <p:nvPicPr>
          <p:cNvPr id="240" name="object 24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200167" y="2011955"/>
            <a:ext cx="80468" cy="80468"/>
          </a:xfrm>
          <a:prstGeom prst="rect">
            <a:avLst/>
          </a:prstGeom>
        </p:spPr>
      </p:pic>
      <p:pic>
        <p:nvPicPr>
          <p:cNvPr id="241" name="object 24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200167" y="2333337"/>
            <a:ext cx="80468" cy="80468"/>
          </a:xfrm>
          <a:prstGeom prst="rect">
            <a:avLst/>
          </a:prstGeom>
        </p:spPr>
      </p:pic>
      <p:pic>
        <p:nvPicPr>
          <p:cNvPr id="242" name="object 24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7200167" y="2654719"/>
            <a:ext cx="80468" cy="80468"/>
          </a:xfrm>
          <a:prstGeom prst="rect">
            <a:avLst/>
          </a:prstGeom>
        </p:spPr>
      </p:pic>
      <p:pic>
        <p:nvPicPr>
          <p:cNvPr id="243" name="object 24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7200167" y="2494028"/>
            <a:ext cx="80468" cy="80468"/>
          </a:xfrm>
          <a:prstGeom prst="rect">
            <a:avLst/>
          </a:prstGeom>
        </p:spPr>
      </p:pic>
      <p:pic>
        <p:nvPicPr>
          <p:cNvPr id="244" name="object 2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43387" y="2011955"/>
            <a:ext cx="80468" cy="80468"/>
          </a:xfrm>
          <a:prstGeom prst="rect">
            <a:avLst/>
          </a:prstGeom>
        </p:spPr>
      </p:pic>
      <p:pic>
        <p:nvPicPr>
          <p:cNvPr id="245" name="object 24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43387" y="2172646"/>
            <a:ext cx="80468" cy="80468"/>
          </a:xfrm>
          <a:prstGeom prst="rect">
            <a:avLst/>
          </a:prstGeom>
        </p:spPr>
      </p:pic>
      <p:pic>
        <p:nvPicPr>
          <p:cNvPr id="246" name="object 2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43387" y="2333337"/>
            <a:ext cx="80468" cy="80468"/>
          </a:xfrm>
          <a:prstGeom prst="rect">
            <a:avLst/>
          </a:prstGeom>
        </p:spPr>
      </p:pic>
      <p:pic>
        <p:nvPicPr>
          <p:cNvPr id="247" name="object 24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7343387" y="2494028"/>
            <a:ext cx="80468" cy="80468"/>
          </a:xfrm>
          <a:prstGeom prst="rect">
            <a:avLst/>
          </a:prstGeom>
        </p:spPr>
      </p:pic>
      <p:pic>
        <p:nvPicPr>
          <p:cNvPr id="248" name="object 24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43387" y="2654842"/>
            <a:ext cx="80468" cy="80468"/>
          </a:xfrm>
          <a:prstGeom prst="rect">
            <a:avLst/>
          </a:prstGeom>
        </p:spPr>
      </p:pic>
      <p:pic>
        <p:nvPicPr>
          <p:cNvPr id="249" name="object 2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4201" y="2011955"/>
            <a:ext cx="80468" cy="80468"/>
          </a:xfrm>
          <a:prstGeom prst="rect">
            <a:avLst/>
          </a:prstGeom>
        </p:spPr>
      </p:pic>
      <p:pic>
        <p:nvPicPr>
          <p:cNvPr id="250" name="object 25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4201" y="2333337"/>
            <a:ext cx="80468" cy="80468"/>
          </a:xfrm>
          <a:prstGeom prst="rect">
            <a:avLst/>
          </a:prstGeom>
        </p:spPr>
      </p:pic>
      <p:pic>
        <p:nvPicPr>
          <p:cNvPr id="251" name="object 2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4201" y="2172646"/>
            <a:ext cx="80468" cy="80468"/>
          </a:xfrm>
          <a:prstGeom prst="rect">
            <a:avLst/>
          </a:prstGeom>
        </p:spPr>
      </p:pic>
      <p:pic>
        <p:nvPicPr>
          <p:cNvPr id="252" name="object 25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7504201" y="2494028"/>
            <a:ext cx="80468" cy="80468"/>
          </a:xfrm>
          <a:prstGeom prst="rect">
            <a:avLst/>
          </a:prstGeom>
        </p:spPr>
      </p:pic>
      <p:pic>
        <p:nvPicPr>
          <p:cNvPr id="253" name="object 25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4201" y="2654719"/>
            <a:ext cx="80468" cy="80468"/>
          </a:xfrm>
          <a:prstGeom prst="rect">
            <a:avLst/>
          </a:prstGeom>
        </p:spPr>
      </p:pic>
      <p:pic>
        <p:nvPicPr>
          <p:cNvPr id="254" name="object 2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64892" y="2011955"/>
            <a:ext cx="80468" cy="80468"/>
          </a:xfrm>
          <a:prstGeom prst="rect">
            <a:avLst/>
          </a:prstGeom>
        </p:spPr>
      </p:pic>
      <p:pic>
        <p:nvPicPr>
          <p:cNvPr id="255" name="object 25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64892" y="2172646"/>
            <a:ext cx="80468" cy="80468"/>
          </a:xfrm>
          <a:prstGeom prst="rect">
            <a:avLst/>
          </a:prstGeom>
        </p:spPr>
      </p:pic>
      <p:pic>
        <p:nvPicPr>
          <p:cNvPr id="256" name="object 2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64892" y="2333337"/>
            <a:ext cx="80468" cy="80468"/>
          </a:xfrm>
          <a:prstGeom prst="rect">
            <a:avLst/>
          </a:prstGeom>
        </p:spPr>
      </p:pic>
      <p:pic>
        <p:nvPicPr>
          <p:cNvPr id="257" name="object 25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7664892" y="2494028"/>
            <a:ext cx="80468" cy="80468"/>
          </a:xfrm>
          <a:prstGeom prst="rect">
            <a:avLst/>
          </a:prstGeom>
        </p:spPr>
      </p:pic>
      <p:pic>
        <p:nvPicPr>
          <p:cNvPr id="258" name="object 2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64892" y="2654719"/>
            <a:ext cx="80468" cy="80468"/>
          </a:xfrm>
          <a:prstGeom prst="rect">
            <a:avLst/>
          </a:prstGeom>
        </p:spPr>
      </p:pic>
      <p:pic>
        <p:nvPicPr>
          <p:cNvPr id="259" name="object 25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825583" y="2011955"/>
            <a:ext cx="80468" cy="80468"/>
          </a:xfrm>
          <a:prstGeom prst="rect">
            <a:avLst/>
          </a:prstGeom>
        </p:spPr>
      </p:pic>
      <p:pic>
        <p:nvPicPr>
          <p:cNvPr id="260" name="object 2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825583" y="2333337"/>
            <a:ext cx="80468" cy="80468"/>
          </a:xfrm>
          <a:prstGeom prst="rect">
            <a:avLst/>
          </a:prstGeom>
        </p:spPr>
      </p:pic>
      <p:pic>
        <p:nvPicPr>
          <p:cNvPr id="261" name="object 26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825583" y="2172523"/>
            <a:ext cx="80468" cy="80468"/>
          </a:xfrm>
          <a:prstGeom prst="rect">
            <a:avLst/>
          </a:prstGeom>
        </p:spPr>
      </p:pic>
      <p:pic>
        <p:nvPicPr>
          <p:cNvPr id="262" name="object 26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7825583" y="2494028"/>
            <a:ext cx="80468" cy="80468"/>
          </a:xfrm>
          <a:prstGeom prst="rect">
            <a:avLst/>
          </a:prstGeom>
        </p:spPr>
      </p:pic>
      <p:pic>
        <p:nvPicPr>
          <p:cNvPr id="263" name="object 2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825583" y="2654842"/>
            <a:ext cx="80468" cy="80468"/>
          </a:xfrm>
          <a:prstGeom prst="rect">
            <a:avLst/>
          </a:prstGeom>
        </p:spPr>
      </p:pic>
      <p:pic>
        <p:nvPicPr>
          <p:cNvPr id="264" name="object 26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986274" y="2011955"/>
            <a:ext cx="80468" cy="80468"/>
          </a:xfrm>
          <a:prstGeom prst="rect">
            <a:avLst/>
          </a:prstGeom>
        </p:spPr>
      </p:pic>
      <p:pic>
        <p:nvPicPr>
          <p:cNvPr id="265" name="object 26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986274" y="2172523"/>
            <a:ext cx="80468" cy="80468"/>
          </a:xfrm>
          <a:prstGeom prst="rect">
            <a:avLst/>
          </a:prstGeom>
        </p:spPr>
      </p:pic>
      <p:pic>
        <p:nvPicPr>
          <p:cNvPr id="266" name="object 26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986274" y="2333337"/>
            <a:ext cx="80468" cy="80468"/>
          </a:xfrm>
          <a:prstGeom prst="rect">
            <a:avLst/>
          </a:prstGeom>
        </p:spPr>
      </p:pic>
      <p:pic>
        <p:nvPicPr>
          <p:cNvPr id="267" name="object 26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7986274" y="2494028"/>
            <a:ext cx="80468" cy="80468"/>
          </a:xfrm>
          <a:prstGeom prst="rect">
            <a:avLst/>
          </a:prstGeom>
        </p:spPr>
      </p:pic>
      <p:pic>
        <p:nvPicPr>
          <p:cNvPr id="268" name="object 2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986274" y="2654842"/>
            <a:ext cx="80468" cy="80468"/>
          </a:xfrm>
          <a:prstGeom prst="rect">
            <a:avLst/>
          </a:prstGeom>
        </p:spPr>
      </p:pic>
      <p:pic>
        <p:nvPicPr>
          <p:cNvPr id="269" name="object 26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557280" y="2805937"/>
            <a:ext cx="80468" cy="80468"/>
          </a:xfrm>
          <a:prstGeom prst="rect">
            <a:avLst/>
          </a:prstGeom>
        </p:spPr>
      </p:pic>
      <p:pic>
        <p:nvPicPr>
          <p:cNvPr id="271" name="object 27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717971" y="2805937"/>
            <a:ext cx="80468" cy="80468"/>
          </a:xfrm>
          <a:prstGeom prst="rect">
            <a:avLst/>
          </a:prstGeom>
        </p:spPr>
      </p:pic>
      <p:pic>
        <p:nvPicPr>
          <p:cNvPr id="273" name="object 27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878662" y="2805937"/>
            <a:ext cx="80468" cy="80468"/>
          </a:xfrm>
          <a:prstGeom prst="rect">
            <a:avLst/>
          </a:prstGeom>
        </p:spPr>
      </p:pic>
      <p:pic>
        <p:nvPicPr>
          <p:cNvPr id="278" name="object 27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200167" y="2805937"/>
            <a:ext cx="80468" cy="80468"/>
          </a:xfrm>
          <a:prstGeom prst="rect">
            <a:avLst/>
          </a:prstGeom>
        </p:spPr>
      </p:pic>
      <p:pic>
        <p:nvPicPr>
          <p:cNvPr id="282" name="object 28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43387" y="2805937"/>
            <a:ext cx="80468" cy="80468"/>
          </a:xfrm>
          <a:prstGeom prst="rect">
            <a:avLst/>
          </a:prstGeom>
        </p:spPr>
      </p:pic>
      <p:pic>
        <p:nvPicPr>
          <p:cNvPr id="290" name="object 2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64892" y="2805937"/>
            <a:ext cx="80468" cy="80468"/>
          </a:xfrm>
          <a:prstGeom prst="rect">
            <a:avLst/>
          </a:prstGeom>
        </p:spPr>
      </p:pic>
      <p:pic>
        <p:nvPicPr>
          <p:cNvPr id="294" name="object 2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825583" y="2805937"/>
            <a:ext cx="80468" cy="80468"/>
          </a:xfrm>
          <a:prstGeom prst="rect">
            <a:avLst/>
          </a:prstGeom>
        </p:spPr>
      </p:pic>
      <p:pic>
        <p:nvPicPr>
          <p:cNvPr id="298" name="object 2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986274" y="2805937"/>
            <a:ext cx="80468" cy="80468"/>
          </a:xfrm>
          <a:prstGeom prst="rect">
            <a:avLst/>
          </a:prstGeom>
        </p:spPr>
      </p:pic>
      <p:pic>
        <p:nvPicPr>
          <p:cNvPr id="301" name="object 301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8146104" y="1559904"/>
            <a:ext cx="80468" cy="67795"/>
          </a:xfrm>
          <a:prstGeom prst="rect">
            <a:avLst/>
          </a:prstGeom>
        </p:spPr>
      </p:pic>
      <p:pic>
        <p:nvPicPr>
          <p:cNvPr id="303" name="object 30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146104" y="1707921"/>
            <a:ext cx="80468" cy="80468"/>
          </a:xfrm>
          <a:prstGeom prst="rect">
            <a:avLst/>
          </a:prstGeom>
        </p:spPr>
      </p:pic>
      <p:pic>
        <p:nvPicPr>
          <p:cNvPr id="304" name="object 30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146104" y="2011955"/>
            <a:ext cx="80468" cy="80468"/>
          </a:xfrm>
          <a:prstGeom prst="rect">
            <a:avLst/>
          </a:prstGeom>
        </p:spPr>
      </p:pic>
      <p:pic>
        <p:nvPicPr>
          <p:cNvPr id="305" name="object 30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146104" y="1868613"/>
            <a:ext cx="80468" cy="80468"/>
          </a:xfrm>
          <a:prstGeom prst="rect">
            <a:avLst/>
          </a:prstGeom>
        </p:spPr>
      </p:pic>
      <p:pic>
        <p:nvPicPr>
          <p:cNvPr id="306" name="object 3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146104" y="2172646"/>
            <a:ext cx="80468" cy="80468"/>
          </a:xfrm>
          <a:prstGeom prst="rect">
            <a:avLst/>
          </a:prstGeom>
        </p:spPr>
      </p:pic>
      <p:pic>
        <p:nvPicPr>
          <p:cNvPr id="307" name="object 30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8146104" y="2494028"/>
            <a:ext cx="80468" cy="80468"/>
          </a:xfrm>
          <a:prstGeom prst="rect">
            <a:avLst/>
          </a:prstGeom>
        </p:spPr>
      </p:pic>
      <p:pic>
        <p:nvPicPr>
          <p:cNvPr id="308" name="object 3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146104" y="2333337"/>
            <a:ext cx="80468" cy="80468"/>
          </a:xfrm>
          <a:prstGeom prst="rect">
            <a:avLst/>
          </a:prstGeom>
        </p:spPr>
      </p:pic>
      <p:pic>
        <p:nvPicPr>
          <p:cNvPr id="309" name="object 30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146104" y="2805937"/>
            <a:ext cx="80468" cy="80468"/>
          </a:xfrm>
          <a:prstGeom prst="rect">
            <a:avLst/>
          </a:prstGeom>
        </p:spPr>
      </p:pic>
      <p:pic>
        <p:nvPicPr>
          <p:cNvPr id="310" name="object 3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146104" y="2654719"/>
            <a:ext cx="80468" cy="80468"/>
          </a:xfrm>
          <a:prstGeom prst="rect">
            <a:avLst/>
          </a:prstGeom>
        </p:spPr>
      </p:pic>
      <p:pic>
        <p:nvPicPr>
          <p:cNvPr id="314" name="object 31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0" y="7402169"/>
            <a:ext cx="59902" cy="80468"/>
          </a:xfrm>
          <a:prstGeom prst="rect">
            <a:avLst/>
          </a:prstGeom>
        </p:spPr>
      </p:pic>
      <p:pic>
        <p:nvPicPr>
          <p:cNvPr id="315" name="object 31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7241478"/>
            <a:ext cx="59902" cy="80468"/>
          </a:xfrm>
          <a:prstGeom prst="rect">
            <a:avLst/>
          </a:prstGeom>
        </p:spPr>
      </p:pic>
      <p:pic>
        <p:nvPicPr>
          <p:cNvPr id="316" name="object 31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0" y="7562860"/>
            <a:ext cx="59902" cy="80468"/>
          </a:xfrm>
          <a:prstGeom prst="rect">
            <a:avLst/>
          </a:prstGeom>
        </p:spPr>
      </p:pic>
      <p:pic>
        <p:nvPicPr>
          <p:cNvPr id="317" name="object 31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7723551"/>
            <a:ext cx="59902" cy="80468"/>
          </a:xfrm>
          <a:prstGeom prst="rect">
            <a:avLst/>
          </a:prstGeom>
        </p:spPr>
      </p:pic>
      <p:pic>
        <p:nvPicPr>
          <p:cNvPr id="318" name="object 31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40247" y="7255258"/>
            <a:ext cx="80345" cy="66565"/>
          </a:xfrm>
          <a:prstGeom prst="rect">
            <a:avLst/>
          </a:prstGeom>
        </p:spPr>
      </p:pic>
      <p:pic>
        <p:nvPicPr>
          <p:cNvPr id="319" name="object 3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125" y="7402169"/>
            <a:ext cx="80468" cy="80468"/>
          </a:xfrm>
          <a:prstGeom prst="rect">
            <a:avLst/>
          </a:prstGeom>
        </p:spPr>
      </p:pic>
      <p:pic>
        <p:nvPicPr>
          <p:cNvPr id="320" name="object 3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125" y="7562860"/>
            <a:ext cx="80468" cy="80468"/>
          </a:xfrm>
          <a:prstGeom prst="rect">
            <a:avLst/>
          </a:prstGeom>
        </p:spPr>
      </p:pic>
      <p:pic>
        <p:nvPicPr>
          <p:cNvPr id="321" name="object 3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0125" y="7723551"/>
            <a:ext cx="80468" cy="80468"/>
          </a:xfrm>
          <a:prstGeom prst="rect">
            <a:avLst/>
          </a:prstGeom>
        </p:spPr>
      </p:pic>
      <p:pic>
        <p:nvPicPr>
          <p:cNvPr id="322" name="object 322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01554" y="7286388"/>
            <a:ext cx="72840" cy="35435"/>
          </a:xfrm>
          <a:prstGeom prst="rect">
            <a:avLst/>
          </a:prstGeom>
        </p:spPr>
      </p:pic>
      <p:pic>
        <p:nvPicPr>
          <p:cNvPr id="323" name="object 3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0939" y="7562860"/>
            <a:ext cx="80468" cy="80468"/>
          </a:xfrm>
          <a:prstGeom prst="rect">
            <a:avLst/>
          </a:prstGeom>
        </p:spPr>
      </p:pic>
      <p:pic>
        <p:nvPicPr>
          <p:cNvPr id="324" name="object 3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0939" y="7402169"/>
            <a:ext cx="80468" cy="80468"/>
          </a:xfrm>
          <a:prstGeom prst="rect">
            <a:avLst/>
          </a:prstGeom>
        </p:spPr>
      </p:pic>
      <p:pic>
        <p:nvPicPr>
          <p:cNvPr id="325" name="object 3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00939" y="7723551"/>
            <a:ext cx="80468" cy="80468"/>
          </a:xfrm>
          <a:prstGeom prst="rect">
            <a:avLst/>
          </a:prstGeom>
        </p:spPr>
      </p:pic>
      <p:pic>
        <p:nvPicPr>
          <p:cNvPr id="326" name="object 3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4158" y="7562860"/>
            <a:ext cx="80469" cy="80468"/>
          </a:xfrm>
          <a:prstGeom prst="rect">
            <a:avLst/>
          </a:prstGeom>
        </p:spPr>
      </p:pic>
      <p:pic>
        <p:nvPicPr>
          <p:cNvPr id="327" name="object 3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4158" y="7402169"/>
            <a:ext cx="80469" cy="80468"/>
          </a:xfrm>
          <a:prstGeom prst="rect">
            <a:avLst/>
          </a:prstGeom>
        </p:spPr>
      </p:pic>
      <p:pic>
        <p:nvPicPr>
          <p:cNvPr id="328" name="object 3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44158" y="7723675"/>
            <a:ext cx="80469" cy="80468"/>
          </a:xfrm>
          <a:prstGeom prst="rect">
            <a:avLst/>
          </a:prstGeom>
        </p:spPr>
      </p:pic>
      <p:pic>
        <p:nvPicPr>
          <p:cNvPr id="329" name="object 3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4972" y="7402169"/>
            <a:ext cx="80469" cy="80468"/>
          </a:xfrm>
          <a:prstGeom prst="rect">
            <a:avLst/>
          </a:prstGeom>
        </p:spPr>
      </p:pic>
      <p:pic>
        <p:nvPicPr>
          <p:cNvPr id="330" name="object 3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4972" y="7562860"/>
            <a:ext cx="80469" cy="80468"/>
          </a:xfrm>
          <a:prstGeom prst="rect">
            <a:avLst/>
          </a:prstGeom>
        </p:spPr>
      </p:pic>
      <p:pic>
        <p:nvPicPr>
          <p:cNvPr id="331" name="object 3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04972" y="7723551"/>
            <a:ext cx="80468" cy="80468"/>
          </a:xfrm>
          <a:prstGeom prst="rect">
            <a:avLst/>
          </a:prstGeom>
        </p:spPr>
      </p:pic>
      <p:pic>
        <p:nvPicPr>
          <p:cNvPr id="332" name="object 332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65663" y="7435636"/>
            <a:ext cx="72347" cy="47001"/>
          </a:xfrm>
          <a:prstGeom prst="rect">
            <a:avLst/>
          </a:prstGeom>
        </p:spPr>
      </p:pic>
      <p:pic>
        <p:nvPicPr>
          <p:cNvPr id="333" name="object 3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5663" y="7562860"/>
            <a:ext cx="80468" cy="80468"/>
          </a:xfrm>
          <a:prstGeom prst="rect">
            <a:avLst/>
          </a:prstGeom>
        </p:spPr>
      </p:pic>
      <p:pic>
        <p:nvPicPr>
          <p:cNvPr id="334" name="object 3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65663" y="7723675"/>
            <a:ext cx="80468" cy="80468"/>
          </a:xfrm>
          <a:prstGeom prst="rect">
            <a:avLst/>
          </a:prstGeom>
        </p:spPr>
      </p:pic>
      <p:pic>
        <p:nvPicPr>
          <p:cNvPr id="335" name="object 3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26355" y="7562860"/>
            <a:ext cx="80468" cy="80468"/>
          </a:xfrm>
          <a:prstGeom prst="rect">
            <a:avLst/>
          </a:prstGeom>
        </p:spPr>
      </p:pic>
      <p:pic>
        <p:nvPicPr>
          <p:cNvPr id="336" name="object 3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26355" y="7723675"/>
            <a:ext cx="80468" cy="80468"/>
          </a:xfrm>
          <a:prstGeom prst="rect">
            <a:avLst/>
          </a:prstGeom>
        </p:spPr>
      </p:pic>
      <p:pic>
        <p:nvPicPr>
          <p:cNvPr id="337" name="object 33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087045" y="7591898"/>
            <a:ext cx="69272" cy="51431"/>
          </a:xfrm>
          <a:prstGeom prst="rect">
            <a:avLst/>
          </a:prstGeom>
        </p:spPr>
      </p:pic>
      <p:pic>
        <p:nvPicPr>
          <p:cNvPr id="338" name="object 3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87046" y="7723675"/>
            <a:ext cx="80468" cy="80468"/>
          </a:xfrm>
          <a:prstGeom prst="rect">
            <a:avLst/>
          </a:prstGeom>
        </p:spPr>
      </p:pic>
      <p:pic>
        <p:nvPicPr>
          <p:cNvPr id="339" name="object 33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0" y="7874645"/>
            <a:ext cx="59902" cy="80468"/>
          </a:xfrm>
          <a:prstGeom prst="rect">
            <a:avLst/>
          </a:prstGeom>
        </p:spPr>
      </p:pic>
      <p:pic>
        <p:nvPicPr>
          <p:cNvPr id="340" name="object 34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0" y="8035336"/>
            <a:ext cx="59902" cy="80468"/>
          </a:xfrm>
          <a:prstGeom prst="rect">
            <a:avLst/>
          </a:prstGeom>
        </p:spPr>
      </p:pic>
      <p:pic>
        <p:nvPicPr>
          <p:cNvPr id="341" name="object 341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8196027"/>
            <a:ext cx="59902" cy="80468"/>
          </a:xfrm>
          <a:prstGeom prst="rect">
            <a:avLst/>
          </a:prstGeom>
        </p:spPr>
      </p:pic>
      <p:pic>
        <p:nvPicPr>
          <p:cNvPr id="342" name="object 342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0" y="8356719"/>
            <a:ext cx="59902" cy="80468"/>
          </a:xfrm>
          <a:prstGeom prst="rect">
            <a:avLst/>
          </a:prstGeom>
        </p:spPr>
      </p:pic>
      <p:pic>
        <p:nvPicPr>
          <p:cNvPr id="343" name="object 343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0" y="8517533"/>
            <a:ext cx="59902" cy="80468"/>
          </a:xfrm>
          <a:prstGeom prst="rect">
            <a:avLst/>
          </a:prstGeom>
        </p:spPr>
      </p:pic>
      <p:pic>
        <p:nvPicPr>
          <p:cNvPr id="344" name="object 3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125" y="7874645"/>
            <a:ext cx="80468" cy="80468"/>
          </a:xfrm>
          <a:prstGeom prst="rect">
            <a:avLst/>
          </a:prstGeom>
        </p:spPr>
      </p:pic>
      <p:pic>
        <p:nvPicPr>
          <p:cNvPr id="345" name="object 34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125" y="8035336"/>
            <a:ext cx="80468" cy="80468"/>
          </a:xfrm>
          <a:prstGeom prst="rect">
            <a:avLst/>
          </a:prstGeom>
        </p:spPr>
      </p:pic>
      <p:pic>
        <p:nvPicPr>
          <p:cNvPr id="346" name="object 34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0125" y="8196028"/>
            <a:ext cx="80468" cy="80468"/>
          </a:xfrm>
          <a:prstGeom prst="rect">
            <a:avLst/>
          </a:prstGeom>
        </p:spPr>
      </p:pic>
      <p:pic>
        <p:nvPicPr>
          <p:cNvPr id="347" name="object 34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0125" y="8356719"/>
            <a:ext cx="80468" cy="80468"/>
          </a:xfrm>
          <a:prstGeom prst="rect">
            <a:avLst/>
          </a:prstGeom>
        </p:spPr>
      </p:pic>
      <p:pic>
        <p:nvPicPr>
          <p:cNvPr id="348" name="object 34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125" y="8517533"/>
            <a:ext cx="80468" cy="80468"/>
          </a:xfrm>
          <a:prstGeom prst="rect">
            <a:avLst/>
          </a:prstGeom>
        </p:spPr>
      </p:pic>
      <p:pic>
        <p:nvPicPr>
          <p:cNvPr id="349" name="object 34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0939" y="7874645"/>
            <a:ext cx="80468" cy="80468"/>
          </a:xfrm>
          <a:prstGeom prst="rect">
            <a:avLst/>
          </a:prstGeom>
        </p:spPr>
      </p:pic>
      <p:pic>
        <p:nvPicPr>
          <p:cNvPr id="350" name="object 3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0939" y="8035336"/>
            <a:ext cx="80468" cy="80468"/>
          </a:xfrm>
          <a:prstGeom prst="rect">
            <a:avLst/>
          </a:prstGeom>
        </p:spPr>
      </p:pic>
      <p:pic>
        <p:nvPicPr>
          <p:cNvPr id="351" name="object 35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00939" y="8196028"/>
            <a:ext cx="80468" cy="80468"/>
          </a:xfrm>
          <a:prstGeom prst="rect">
            <a:avLst/>
          </a:prstGeom>
        </p:spPr>
      </p:pic>
      <p:pic>
        <p:nvPicPr>
          <p:cNvPr id="352" name="object 35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00939" y="8356719"/>
            <a:ext cx="80468" cy="80468"/>
          </a:xfrm>
          <a:prstGeom prst="rect">
            <a:avLst/>
          </a:prstGeom>
        </p:spPr>
      </p:pic>
      <p:pic>
        <p:nvPicPr>
          <p:cNvPr id="353" name="object 35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0939" y="8517533"/>
            <a:ext cx="80468" cy="80468"/>
          </a:xfrm>
          <a:prstGeom prst="rect">
            <a:avLst/>
          </a:prstGeom>
        </p:spPr>
      </p:pic>
      <p:pic>
        <p:nvPicPr>
          <p:cNvPr id="354" name="object 3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4158" y="7874645"/>
            <a:ext cx="80469" cy="80468"/>
          </a:xfrm>
          <a:prstGeom prst="rect">
            <a:avLst/>
          </a:prstGeom>
        </p:spPr>
      </p:pic>
      <p:pic>
        <p:nvPicPr>
          <p:cNvPr id="355" name="object 35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4158" y="8035336"/>
            <a:ext cx="80469" cy="80468"/>
          </a:xfrm>
          <a:prstGeom prst="rect">
            <a:avLst/>
          </a:prstGeom>
        </p:spPr>
      </p:pic>
      <p:pic>
        <p:nvPicPr>
          <p:cNvPr id="356" name="object 35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44158" y="8196150"/>
            <a:ext cx="80469" cy="80468"/>
          </a:xfrm>
          <a:prstGeom prst="rect">
            <a:avLst/>
          </a:prstGeom>
        </p:spPr>
      </p:pic>
      <p:pic>
        <p:nvPicPr>
          <p:cNvPr id="357" name="object 3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4158" y="8356841"/>
            <a:ext cx="80469" cy="80468"/>
          </a:xfrm>
          <a:prstGeom prst="rect">
            <a:avLst/>
          </a:prstGeom>
        </p:spPr>
      </p:pic>
      <p:pic>
        <p:nvPicPr>
          <p:cNvPr id="358" name="object 3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4158" y="8517533"/>
            <a:ext cx="80469" cy="80468"/>
          </a:xfrm>
          <a:prstGeom prst="rect">
            <a:avLst/>
          </a:prstGeom>
        </p:spPr>
      </p:pic>
      <p:pic>
        <p:nvPicPr>
          <p:cNvPr id="359" name="object 35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4972" y="7874645"/>
            <a:ext cx="80469" cy="80468"/>
          </a:xfrm>
          <a:prstGeom prst="rect">
            <a:avLst/>
          </a:prstGeom>
        </p:spPr>
      </p:pic>
      <p:pic>
        <p:nvPicPr>
          <p:cNvPr id="360" name="object 3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4972" y="8035336"/>
            <a:ext cx="80469" cy="80468"/>
          </a:xfrm>
          <a:prstGeom prst="rect">
            <a:avLst/>
          </a:prstGeom>
        </p:spPr>
      </p:pic>
      <p:pic>
        <p:nvPicPr>
          <p:cNvPr id="361" name="object 36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04972" y="8196028"/>
            <a:ext cx="80469" cy="80468"/>
          </a:xfrm>
          <a:prstGeom prst="rect">
            <a:avLst/>
          </a:prstGeom>
        </p:spPr>
      </p:pic>
      <p:pic>
        <p:nvPicPr>
          <p:cNvPr id="362" name="object 36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4972" y="8356719"/>
            <a:ext cx="80469" cy="80468"/>
          </a:xfrm>
          <a:prstGeom prst="rect">
            <a:avLst/>
          </a:prstGeom>
        </p:spPr>
      </p:pic>
      <p:pic>
        <p:nvPicPr>
          <p:cNvPr id="363" name="object 3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4972" y="8517533"/>
            <a:ext cx="80469" cy="80468"/>
          </a:xfrm>
          <a:prstGeom prst="rect">
            <a:avLst/>
          </a:prstGeom>
        </p:spPr>
      </p:pic>
      <p:pic>
        <p:nvPicPr>
          <p:cNvPr id="364" name="object 36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5663" y="7874645"/>
            <a:ext cx="80468" cy="80468"/>
          </a:xfrm>
          <a:prstGeom prst="rect">
            <a:avLst/>
          </a:prstGeom>
        </p:spPr>
      </p:pic>
      <p:pic>
        <p:nvPicPr>
          <p:cNvPr id="365" name="object 36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5663" y="8035336"/>
            <a:ext cx="80468" cy="80468"/>
          </a:xfrm>
          <a:prstGeom prst="rect">
            <a:avLst/>
          </a:prstGeom>
        </p:spPr>
      </p:pic>
      <p:pic>
        <p:nvPicPr>
          <p:cNvPr id="366" name="object 36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65663" y="8196150"/>
            <a:ext cx="80468" cy="80468"/>
          </a:xfrm>
          <a:prstGeom prst="rect">
            <a:avLst/>
          </a:prstGeom>
        </p:spPr>
      </p:pic>
      <p:pic>
        <p:nvPicPr>
          <p:cNvPr id="367" name="object 367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765663" y="8356841"/>
            <a:ext cx="80468" cy="80468"/>
          </a:xfrm>
          <a:prstGeom prst="rect">
            <a:avLst/>
          </a:prstGeom>
        </p:spPr>
      </p:pic>
      <p:pic>
        <p:nvPicPr>
          <p:cNvPr id="368" name="object 3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5663" y="8517533"/>
            <a:ext cx="80468" cy="80468"/>
          </a:xfrm>
          <a:prstGeom prst="rect">
            <a:avLst/>
          </a:prstGeom>
        </p:spPr>
      </p:pic>
      <p:pic>
        <p:nvPicPr>
          <p:cNvPr id="369" name="object 36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26355" y="7874768"/>
            <a:ext cx="80468" cy="80468"/>
          </a:xfrm>
          <a:prstGeom prst="rect">
            <a:avLst/>
          </a:prstGeom>
        </p:spPr>
      </p:pic>
      <p:pic>
        <p:nvPicPr>
          <p:cNvPr id="370" name="object 37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26355" y="8035459"/>
            <a:ext cx="80468" cy="80468"/>
          </a:xfrm>
          <a:prstGeom prst="rect">
            <a:avLst/>
          </a:prstGeom>
        </p:spPr>
      </p:pic>
      <p:pic>
        <p:nvPicPr>
          <p:cNvPr id="371" name="object 37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26355" y="8196150"/>
            <a:ext cx="80468" cy="80468"/>
          </a:xfrm>
          <a:prstGeom prst="rect">
            <a:avLst/>
          </a:prstGeom>
        </p:spPr>
      </p:pic>
      <p:pic>
        <p:nvPicPr>
          <p:cNvPr id="372" name="object 37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26355" y="8356841"/>
            <a:ext cx="80468" cy="80468"/>
          </a:xfrm>
          <a:prstGeom prst="rect">
            <a:avLst/>
          </a:prstGeom>
        </p:spPr>
      </p:pic>
      <p:pic>
        <p:nvPicPr>
          <p:cNvPr id="373" name="object 37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26355" y="8517656"/>
            <a:ext cx="80468" cy="80468"/>
          </a:xfrm>
          <a:prstGeom prst="rect">
            <a:avLst/>
          </a:prstGeom>
        </p:spPr>
      </p:pic>
      <p:pic>
        <p:nvPicPr>
          <p:cNvPr id="374" name="object 3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7046" y="7874768"/>
            <a:ext cx="80468" cy="80468"/>
          </a:xfrm>
          <a:prstGeom prst="rect">
            <a:avLst/>
          </a:prstGeom>
        </p:spPr>
      </p:pic>
      <p:pic>
        <p:nvPicPr>
          <p:cNvPr id="375" name="object 37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7046" y="8035459"/>
            <a:ext cx="80468" cy="80468"/>
          </a:xfrm>
          <a:prstGeom prst="rect">
            <a:avLst/>
          </a:prstGeom>
        </p:spPr>
      </p:pic>
      <p:pic>
        <p:nvPicPr>
          <p:cNvPr id="376" name="object 37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87046" y="8196150"/>
            <a:ext cx="80468" cy="80468"/>
          </a:xfrm>
          <a:prstGeom prst="rect">
            <a:avLst/>
          </a:prstGeom>
        </p:spPr>
      </p:pic>
      <p:pic>
        <p:nvPicPr>
          <p:cNvPr id="377" name="object 37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87046" y="8356841"/>
            <a:ext cx="80468" cy="80468"/>
          </a:xfrm>
          <a:prstGeom prst="rect">
            <a:avLst/>
          </a:prstGeom>
        </p:spPr>
      </p:pic>
      <p:pic>
        <p:nvPicPr>
          <p:cNvPr id="378" name="object 3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7046" y="8517656"/>
            <a:ext cx="80468" cy="80468"/>
          </a:xfrm>
          <a:prstGeom prst="rect">
            <a:avLst/>
          </a:prstGeom>
        </p:spPr>
      </p:pic>
      <p:pic>
        <p:nvPicPr>
          <p:cNvPr id="379" name="object 37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47860" y="7723675"/>
            <a:ext cx="80468" cy="80468"/>
          </a:xfrm>
          <a:prstGeom prst="rect">
            <a:avLst/>
          </a:prstGeom>
        </p:spPr>
      </p:pic>
      <p:pic>
        <p:nvPicPr>
          <p:cNvPr id="380" name="object 3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47860" y="7874768"/>
            <a:ext cx="80468" cy="80468"/>
          </a:xfrm>
          <a:prstGeom prst="rect">
            <a:avLst/>
          </a:prstGeom>
        </p:spPr>
      </p:pic>
      <p:pic>
        <p:nvPicPr>
          <p:cNvPr id="381" name="object 3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47860" y="8035459"/>
            <a:ext cx="80468" cy="80468"/>
          </a:xfrm>
          <a:prstGeom prst="rect">
            <a:avLst/>
          </a:prstGeom>
        </p:spPr>
      </p:pic>
      <p:pic>
        <p:nvPicPr>
          <p:cNvPr id="382" name="object 38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47860" y="8196150"/>
            <a:ext cx="80468" cy="80468"/>
          </a:xfrm>
          <a:prstGeom prst="rect">
            <a:avLst/>
          </a:prstGeom>
        </p:spPr>
      </p:pic>
      <p:pic>
        <p:nvPicPr>
          <p:cNvPr id="383" name="object 38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47860" y="8356841"/>
            <a:ext cx="80468" cy="80468"/>
          </a:xfrm>
          <a:prstGeom prst="rect">
            <a:avLst/>
          </a:prstGeom>
        </p:spPr>
      </p:pic>
      <p:pic>
        <p:nvPicPr>
          <p:cNvPr id="384" name="object 38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47860" y="8517656"/>
            <a:ext cx="80468" cy="80468"/>
          </a:xfrm>
          <a:prstGeom prst="rect">
            <a:avLst/>
          </a:prstGeom>
        </p:spPr>
      </p:pic>
      <p:pic>
        <p:nvPicPr>
          <p:cNvPr id="385" name="object 3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8551" y="7874768"/>
            <a:ext cx="80468" cy="80468"/>
          </a:xfrm>
          <a:prstGeom prst="rect">
            <a:avLst/>
          </a:prstGeom>
        </p:spPr>
      </p:pic>
      <p:pic>
        <p:nvPicPr>
          <p:cNvPr id="386" name="object 38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8551" y="8035459"/>
            <a:ext cx="80468" cy="80468"/>
          </a:xfrm>
          <a:prstGeom prst="rect">
            <a:avLst/>
          </a:prstGeom>
        </p:spPr>
      </p:pic>
      <p:pic>
        <p:nvPicPr>
          <p:cNvPr id="387" name="object 38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08551" y="8196150"/>
            <a:ext cx="80468" cy="80468"/>
          </a:xfrm>
          <a:prstGeom prst="rect">
            <a:avLst/>
          </a:prstGeom>
        </p:spPr>
      </p:pic>
      <p:pic>
        <p:nvPicPr>
          <p:cNvPr id="388" name="object 38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08551" y="8356841"/>
            <a:ext cx="80468" cy="80468"/>
          </a:xfrm>
          <a:prstGeom prst="rect">
            <a:avLst/>
          </a:prstGeom>
        </p:spPr>
      </p:pic>
      <p:pic>
        <p:nvPicPr>
          <p:cNvPr id="389" name="object 38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8551" y="8517533"/>
            <a:ext cx="80468" cy="80468"/>
          </a:xfrm>
          <a:prstGeom prst="rect">
            <a:avLst/>
          </a:prstGeom>
        </p:spPr>
      </p:pic>
      <p:pic>
        <p:nvPicPr>
          <p:cNvPr id="390" name="object 390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571826" y="7928660"/>
            <a:ext cx="29652" cy="25715"/>
          </a:xfrm>
          <a:prstGeom prst="rect">
            <a:avLst/>
          </a:prstGeom>
        </p:spPr>
      </p:pic>
      <p:pic>
        <p:nvPicPr>
          <p:cNvPr id="391" name="object 39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9242" y="8035459"/>
            <a:ext cx="80469" cy="80468"/>
          </a:xfrm>
          <a:prstGeom prst="rect">
            <a:avLst/>
          </a:prstGeom>
        </p:spPr>
      </p:pic>
      <p:pic>
        <p:nvPicPr>
          <p:cNvPr id="392" name="object 39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69242" y="8196150"/>
            <a:ext cx="80469" cy="80468"/>
          </a:xfrm>
          <a:prstGeom prst="rect">
            <a:avLst/>
          </a:prstGeom>
        </p:spPr>
      </p:pic>
      <p:pic>
        <p:nvPicPr>
          <p:cNvPr id="393" name="object 3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69242" y="8356841"/>
            <a:ext cx="80469" cy="80468"/>
          </a:xfrm>
          <a:prstGeom prst="rect">
            <a:avLst/>
          </a:prstGeom>
        </p:spPr>
      </p:pic>
      <p:pic>
        <p:nvPicPr>
          <p:cNvPr id="394" name="object 3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9242" y="8517533"/>
            <a:ext cx="80469" cy="80468"/>
          </a:xfrm>
          <a:prstGeom prst="rect">
            <a:avLst/>
          </a:prstGeom>
        </p:spPr>
      </p:pic>
      <p:pic>
        <p:nvPicPr>
          <p:cNvPr id="395" name="object 39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730056" y="8073971"/>
            <a:ext cx="41587" cy="41833"/>
          </a:xfrm>
          <a:prstGeom prst="rect">
            <a:avLst/>
          </a:prstGeom>
        </p:spPr>
      </p:pic>
      <p:pic>
        <p:nvPicPr>
          <p:cNvPr id="396" name="object 39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30056" y="8196150"/>
            <a:ext cx="80468" cy="80468"/>
          </a:xfrm>
          <a:prstGeom prst="rect">
            <a:avLst/>
          </a:prstGeom>
        </p:spPr>
      </p:pic>
      <p:pic>
        <p:nvPicPr>
          <p:cNvPr id="397" name="object 397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730056" y="8356841"/>
            <a:ext cx="80468" cy="80468"/>
          </a:xfrm>
          <a:prstGeom prst="rect">
            <a:avLst/>
          </a:prstGeom>
        </p:spPr>
      </p:pic>
      <p:pic>
        <p:nvPicPr>
          <p:cNvPr id="398" name="object 3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30056" y="8517533"/>
            <a:ext cx="80468" cy="80468"/>
          </a:xfrm>
          <a:prstGeom prst="rect">
            <a:avLst/>
          </a:prstGeom>
        </p:spPr>
      </p:pic>
      <p:pic>
        <p:nvPicPr>
          <p:cNvPr id="399" name="object 39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892224" y="8246228"/>
            <a:ext cx="23008" cy="27068"/>
          </a:xfrm>
          <a:prstGeom prst="rect">
            <a:avLst/>
          </a:prstGeom>
        </p:spPr>
      </p:pic>
      <p:pic>
        <p:nvPicPr>
          <p:cNvPr id="400" name="object 40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90747" y="8356841"/>
            <a:ext cx="80469" cy="80468"/>
          </a:xfrm>
          <a:prstGeom prst="rect">
            <a:avLst/>
          </a:prstGeom>
        </p:spPr>
      </p:pic>
      <p:pic>
        <p:nvPicPr>
          <p:cNvPr id="401" name="object 4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90747" y="8517533"/>
            <a:ext cx="80469" cy="80468"/>
          </a:xfrm>
          <a:prstGeom prst="rect">
            <a:avLst/>
          </a:prstGeom>
        </p:spPr>
      </p:pic>
      <p:pic>
        <p:nvPicPr>
          <p:cNvPr id="402" name="object 4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33967" y="8517656"/>
            <a:ext cx="80468" cy="80468"/>
          </a:xfrm>
          <a:prstGeom prst="rect">
            <a:avLst/>
          </a:prstGeom>
        </p:spPr>
      </p:pic>
      <p:pic>
        <p:nvPicPr>
          <p:cNvPr id="403" name="object 403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0" y="8660752"/>
            <a:ext cx="59902" cy="80468"/>
          </a:xfrm>
          <a:prstGeom prst="rect">
            <a:avLst/>
          </a:prstGeom>
        </p:spPr>
      </p:pic>
      <p:pic>
        <p:nvPicPr>
          <p:cNvPr id="404" name="object 40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0" y="8821443"/>
            <a:ext cx="59902" cy="80468"/>
          </a:xfrm>
          <a:prstGeom prst="rect">
            <a:avLst/>
          </a:prstGeom>
        </p:spPr>
      </p:pic>
      <p:pic>
        <p:nvPicPr>
          <p:cNvPr id="405" name="object 40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8982134"/>
            <a:ext cx="59902" cy="80468"/>
          </a:xfrm>
          <a:prstGeom prst="rect">
            <a:avLst/>
          </a:prstGeom>
        </p:spPr>
      </p:pic>
      <p:pic>
        <p:nvPicPr>
          <p:cNvPr id="406" name="object 4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125" y="8660752"/>
            <a:ext cx="80468" cy="80468"/>
          </a:xfrm>
          <a:prstGeom prst="rect">
            <a:avLst/>
          </a:prstGeom>
        </p:spPr>
      </p:pic>
      <p:pic>
        <p:nvPicPr>
          <p:cNvPr id="407" name="object 40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125" y="8821443"/>
            <a:ext cx="80468" cy="80468"/>
          </a:xfrm>
          <a:prstGeom prst="rect">
            <a:avLst/>
          </a:prstGeom>
        </p:spPr>
      </p:pic>
      <p:pic>
        <p:nvPicPr>
          <p:cNvPr id="408" name="object 40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0125" y="8982134"/>
            <a:ext cx="80468" cy="80468"/>
          </a:xfrm>
          <a:prstGeom prst="rect">
            <a:avLst/>
          </a:prstGeom>
        </p:spPr>
      </p:pic>
      <p:pic>
        <p:nvPicPr>
          <p:cNvPr id="409" name="object 409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43078" y="9142948"/>
            <a:ext cx="77515" cy="63489"/>
          </a:xfrm>
          <a:prstGeom prst="rect">
            <a:avLst/>
          </a:prstGeom>
        </p:spPr>
      </p:pic>
      <p:pic>
        <p:nvPicPr>
          <p:cNvPr id="410" name="object 4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0939" y="8660752"/>
            <a:ext cx="80468" cy="80468"/>
          </a:xfrm>
          <a:prstGeom prst="rect">
            <a:avLst/>
          </a:prstGeom>
        </p:spPr>
      </p:pic>
      <p:pic>
        <p:nvPicPr>
          <p:cNvPr id="411" name="object 4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0939" y="8821443"/>
            <a:ext cx="80468" cy="80468"/>
          </a:xfrm>
          <a:prstGeom prst="rect">
            <a:avLst/>
          </a:prstGeom>
        </p:spPr>
      </p:pic>
      <p:pic>
        <p:nvPicPr>
          <p:cNvPr id="412" name="object 41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00939" y="8982134"/>
            <a:ext cx="80468" cy="80468"/>
          </a:xfrm>
          <a:prstGeom prst="rect">
            <a:avLst/>
          </a:prstGeom>
        </p:spPr>
      </p:pic>
      <p:pic>
        <p:nvPicPr>
          <p:cNvPr id="413" name="object 4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0939" y="9142825"/>
            <a:ext cx="80468" cy="80468"/>
          </a:xfrm>
          <a:prstGeom prst="rect">
            <a:avLst/>
          </a:prstGeom>
        </p:spPr>
      </p:pic>
      <p:pic>
        <p:nvPicPr>
          <p:cNvPr id="414" name="object 4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4158" y="8660752"/>
            <a:ext cx="80469" cy="80468"/>
          </a:xfrm>
          <a:prstGeom prst="rect">
            <a:avLst/>
          </a:prstGeom>
        </p:spPr>
      </p:pic>
      <p:pic>
        <p:nvPicPr>
          <p:cNvPr id="415" name="object 4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4158" y="8821443"/>
            <a:ext cx="80469" cy="80468"/>
          </a:xfrm>
          <a:prstGeom prst="rect">
            <a:avLst/>
          </a:prstGeom>
        </p:spPr>
      </p:pic>
      <p:pic>
        <p:nvPicPr>
          <p:cNvPr id="416" name="object 4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44158" y="8982134"/>
            <a:ext cx="80469" cy="80468"/>
          </a:xfrm>
          <a:prstGeom prst="rect">
            <a:avLst/>
          </a:prstGeom>
        </p:spPr>
      </p:pic>
      <p:pic>
        <p:nvPicPr>
          <p:cNvPr id="417" name="object 4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4158" y="9142826"/>
            <a:ext cx="80469" cy="80468"/>
          </a:xfrm>
          <a:prstGeom prst="rect">
            <a:avLst/>
          </a:prstGeom>
        </p:spPr>
      </p:pic>
      <p:pic>
        <p:nvPicPr>
          <p:cNvPr id="418" name="object 4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4158" y="9303639"/>
            <a:ext cx="80469" cy="80468"/>
          </a:xfrm>
          <a:prstGeom prst="rect">
            <a:avLst/>
          </a:prstGeom>
        </p:spPr>
      </p:pic>
      <p:pic>
        <p:nvPicPr>
          <p:cNvPr id="419" name="object 4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4972" y="8660752"/>
            <a:ext cx="80469" cy="80468"/>
          </a:xfrm>
          <a:prstGeom prst="rect">
            <a:avLst/>
          </a:prstGeom>
        </p:spPr>
      </p:pic>
      <p:pic>
        <p:nvPicPr>
          <p:cNvPr id="420" name="object 4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4972" y="8821443"/>
            <a:ext cx="80469" cy="80468"/>
          </a:xfrm>
          <a:prstGeom prst="rect">
            <a:avLst/>
          </a:prstGeom>
        </p:spPr>
      </p:pic>
      <p:pic>
        <p:nvPicPr>
          <p:cNvPr id="421" name="object 4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04972" y="8982134"/>
            <a:ext cx="80468" cy="80468"/>
          </a:xfrm>
          <a:prstGeom prst="rect">
            <a:avLst/>
          </a:prstGeom>
        </p:spPr>
      </p:pic>
      <p:pic>
        <p:nvPicPr>
          <p:cNvPr id="422" name="object 4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4972" y="9142826"/>
            <a:ext cx="80469" cy="80468"/>
          </a:xfrm>
          <a:prstGeom prst="rect">
            <a:avLst/>
          </a:prstGeom>
        </p:spPr>
      </p:pic>
      <p:pic>
        <p:nvPicPr>
          <p:cNvPr id="423" name="object 4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4972" y="9303639"/>
            <a:ext cx="80469" cy="80468"/>
          </a:xfrm>
          <a:prstGeom prst="rect">
            <a:avLst/>
          </a:prstGeom>
        </p:spPr>
      </p:pic>
      <p:pic>
        <p:nvPicPr>
          <p:cNvPr id="424" name="object 4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5663" y="8660752"/>
            <a:ext cx="80468" cy="80468"/>
          </a:xfrm>
          <a:prstGeom prst="rect">
            <a:avLst/>
          </a:prstGeom>
        </p:spPr>
      </p:pic>
      <p:pic>
        <p:nvPicPr>
          <p:cNvPr id="425" name="object 4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5663" y="8821443"/>
            <a:ext cx="80468" cy="80468"/>
          </a:xfrm>
          <a:prstGeom prst="rect">
            <a:avLst/>
          </a:prstGeom>
        </p:spPr>
      </p:pic>
      <p:pic>
        <p:nvPicPr>
          <p:cNvPr id="426" name="object 4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65663" y="8982257"/>
            <a:ext cx="80468" cy="80468"/>
          </a:xfrm>
          <a:prstGeom prst="rect">
            <a:avLst/>
          </a:prstGeom>
        </p:spPr>
      </p:pic>
      <p:pic>
        <p:nvPicPr>
          <p:cNvPr id="427" name="object 4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5663" y="9142948"/>
            <a:ext cx="80468" cy="80468"/>
          </a:xfrm>
          <a:prstGeom prst="rect">
            <a:avLst/>
          </a:prstGeom>
        </p:spPr>
      </p:pic>
      <p:pic>
        <p:nvPicPr>
          <p:cNvPr id="428" name="object 4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5664" y="9303763"/>
            <a:ext cx="80468" cy="80468"/>
          </a:xfrm>
          <a:prstGeom prst="rect">
            <a:avLst/>
          </a:prstGeom>
        </p:spPr>
      </p:pic>
      <p:pic>
        <p:nvPicPr>
          <p:cNvPr id="429" name="object 4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26355" y="8660876"/>
            <a:ext cx="80468" cy="80468"/>
          </a:xfrm>
          <a:prstGeom prst="rect">
            <a:avLst/>
          </a:prstGeom>
        </p:spPr>
      </p:pic>
      <p:pic>
        <p:nvPicPr>
          <p:cNvPr id="430" name="object 4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26355" y="8821566"/>
            <a:ext cx="80468" cy="80468"/>
          </a:xfrm>
          <a:prstGeom prst="rect">
            <a:avLst/>
          </a:prstGeom>
        </p:spPr>
      </p:pic>
      <p:pic>
        <p:nvPicPr>
          <p:cNvPr id="431" name="object 4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26355" y="8982257"/>
            <a:ext cx="80468" cy="80468"/>
          </a:xfrm>
          <a:prstGeom prst="rect">
            <a:avLst/>
          </a:prstGeom>
        </p:spPr>
      </p:pic>
      <p:pic>
        <p:nvPicPr>
          <p:cNvPr id="432" name="object 4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26355" y="9142948"/>
            <a:ext cx="80468" cy="80468"/>
          </a:xfrm>
          <a:prstGeom prst="rect">
            <a:avLst/>
          </a:prstGeom>
        </p:spPr>
      </p:pic>
      <p:pic>
        <p:nvPicPr>
          <p:cNvPr id="433" name="object 43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26355" y="9303640"/>
            <a:ext cx="80468" cy="80468"/>
          </a:xfrm>
          <a:prstGeom prst="rect">
            <a:avLst/>
          </a:prstGeom>
        </p:spPr>
      </p:pic>
      <p:pic>
        <p:nvPicPr>
          <p:cNvPr id="434" name="object 4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7046" y="8660876"/>
            <a:ext cx="80468" cy="80468"/>
          </a:xfrm>
          <a:prstGeom prst="rect">
            <a:avLst/>
          </a:prstGeom>
        </p:spPr>
      </p:pic>
      <p:pic>
        <p:nvPicPr>
          <p:cNvPr id="435" name="object 43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7046" y="8821566"/>
            <a:ext cx="80468" cy="80468"/>
          </a:xfrm>
          <a:prstGeom prst="rect">
            <a:avLst/>
          </a:prstGeom>
        </p:spPr>
      </p:pic>
      <p:pic>
        <p:nvPicPr>
          <p:cNvPr id="436" name="object 43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87046" y="8982257"/>
            <a:ext cx="80468" cy="80468"/>
          </a:xfrm>
          <a:prstGeom prst="rect">
            <a:avLst/>
          </a:prstGeom>
        </p:spPr>
      </p:pic>
      <p:pic>
        <p:nvPicPr>
          <p:cNvPr id="437" name="object 4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7046" y="9142948"/>
            <a:ext cx="80468" cy="80468"/>
          </a:xfrm>
          <a:prstGeom prst="rect">
            <a:avLst/>
          </a:prstGeom>
        </p:spPr>
      </p:pic>
      <p:pic>
        <p:nvPicPr>
          <p:cNvPr id="438" name="object 4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7046" y="9303640"/>
            <a:ext cx="80468" cy="80468"/>
          </a:xfrm>
          <a:prstGeom prst="rect">
            <a:avLst/>
          </a:prstGeom>
        </p:spPr>
      </p:pic>
      <p:pic>
        <p:nvPicPr>
          <p:cNvPr id="439" name="object 4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4972" y="9454733"/>
            <a:ext cx="80469" cy="80468"/>
          </a:xfrm>
          <a:prstGeom prst="rect">
            <a:avLst/>
          </a:prstGeom>
        </p:spPr>
      </p:pic>
      <p:pic>
        <p:nvPicPr>
          <p:cNvPr id="440" name="object 440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627612" y="9615425"/>
            <a:ext cx="57706" cy="74193"/>
          </a:xfrm>
          <a:prstGeom prst="rect">
            <a:avLst/>
          </a:prstGeom>
        </p:spPr>
      </p:pic>
      <p:pic>
        <p:nvPicPr>
          <p:cNvPr id="441" name="object 4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5663" y="9454733"/>
            <a:ext cx="80468" cy="80468"/>
          </a:xfrm>
          <a:prstGeom prst="rect">
            <a:avLst/>
          </a:prstGeom>
        </p:spPr>
      </p:pic>
      <p:pic>
        <p:nvPicPr>
          <p:cNvPr id="442" name="object 44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65663" y="9615425"/>
            <a:ext cx="80468" cy="80468"/>
          </a:xfrm>
          <a:prstGeom prst="rect">
            <a:avLst/>
          </a:prstGeom>
        </p:spPr>
      </p:pic>
      <p:pic>
        <p:nvPicPr>
          <p:cNvPr id="443" name="object 4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5663" y="9776116"/>
            <a:ext cx="80468" cy="80468"/>
          </a:xfrm>
          <a:prstGeom prst="rect">
            <a:avLst/>
          </a:prstGeom>
        </p:spPr>
      </p:pic>
      <p:pic>
        <p:nvPicPr>
          <p:cNvPr id="444" name="object 444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766033" y="9936930"/>
            <a:ext cx="80099" cy="80222"/>
          </a:xfrm>
          <a:prstGeom prst="rect">
            <a:avLst/>
          </a:prstGeom>
        </p:spPr>
      </p:pic>
      <p:pic>
        <p:nvPicPr>
          <p:cNvPr id="445" name="object 44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26355" y="9454734"/>
            <a:ext cx="80468" cy="80468"/>
          </a:xfrm>
          <a:prstGeom prst="rect">
            <a:avLst/>
          </a:prstGeom>
        </p:spPr>
      </p:pic>
      <p:pic>
        <p:nvPicPr>
          <p:cNvPr id="446" name="object 44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26355" y="9615425"/>
            <a:ext cx="80468" cy="80468"/>
          </a:xfrm>
          <a:prstGeom prst="rect">
            <a:avLst/>
          </a:prstGeom>
        </p:spPr>
      </p:pic>
      <p:pic>
        <p:nvPicPr>
          <p:cNvPr id="447" name="object 44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26355" y="9776116"/>
            <a:ext cx="80468" cy="80468"/>
          </a:xfrm>
          <a:prstGeom prst="rect">
            <a:avLst/>
          </a:prstGeom>
        </p:spPr>
      </p:pic>
      <p:pic>
        <p:nvPicPr>
          <p:cNvPr id="448" name="object 44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26355" y="9936807"/>
            <a:ext cx="80468" cy="80468"/>
          </a:xfrm>
          <a:prstGeom prst="rect">
            <a:avLst/>
          </a:prstGeom>
        </p:spPr>
      </p:pic>
      <p:pic>
        <p:nvPicPr>
          <p:cNvPr id="449" name="object 44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7046" y="9454734"/>
            <a:ext cx="80468" cy="80468"/>
          </a:xfrm>
          <a:prstGeom prst="rect">
            <a:avLst/>
          </a:prstGeom>
        </p:spPr>
      </p:pic>
      <p:pic>
        <p:nvPicPr>
          <p:cNvPr id="450" name="object 45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87046" y="9615425"/>
            <a:ext cx="80468" cy="80468"/>
          </a:xfrm>
          <a:prstGeom prst="rect">
            <a:avLst/>
          </a:prstGeom>
        </p:spPr>
      </p:pic>
      <p:pic>
        <p:nvPicPr>
          <p:cNvPr id="451" name="object 45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7046" y="9776116"/>
            <a:ext cx="80468" cy="80468"/>
          </a:xfrm>
          <a:prstGeom prst="rect">
            <a:avLst/>
          </a:prstGeom>
        </p:spPr>
      </p:pic>
      <p:pic>
        <p:nvPicPr>
          <p:cNvPr id="452" name="object 4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7046" y="9936807"/>
            <a:ext cx="80468" cy="80468"/>
          </a:xfrm>
          <a:prstGeom prst="rect">
            <a:avLst/>
          </a:prstGeom>
        </p:spPr>
      </p:pic>
      <p:pic>
        <p:nvPicPr>
          <p:cNvPr id="453" name="object 45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47860" y="8660876"/>
            <a:ext cx="80468" cy="80468"/>
          </a:xfrm>
          <a:prstGeom prst="rect">
            <a:avLst/>
          </a:prstGeom>
        </p:spPr>
      </p:pic>
      <p:pic>
        <p:nvPicPr>
          <p:cNvPr id="454" name="object 4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47860" y="8821566"/>
            <a:ext cx="80468" cy="80468"/>
          </a:xfrm>
          <a:prstGeom prst="rect">
            <a:avLst/>
          </a:prstGeom>
        </p:spPr>
      </p:pic>
      <p:pic>
        <p:nvPicPr>
          <p:cNvPr id="455" name="object 45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47860" y="8982257"/>
            <a:ext cx="80468" cy="80468"/>
          </a:xfrm>
          <a:prstGeom prst="rect">
            <a:avLst/>
          </a:prstGeom>
        </p:spPr>
      </p:pic>
      <p:pic>
        <p:nvPicPr>
          <p:cNvPr id="456" name="object 4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47860" y="9142948"/>
            <a:ext cx="80468" cy="80468"/>
          </a:xfrm>
          <a:prstGeom prst="rect">
            <a:avLst/>
          </a:prstGeom>
        </p:spPr>
      </p:pic>
      <p:pic>
        <p:nvPicPr>
          <p:cNvPr id="457" name="object 4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47860" y="9303763"/>
            <a:ext cx="80468" cy="80468"/>
          </a:xfrm>
          <a:prstGeom prst="rect">
            <a:avLst/>
          </a:prstGeom>
        </p:spPr>
      </p:pic>
      <p:pic>
        <p:nvPicPr>
          <p:cNvPr id="458" name="object 4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8551" y="8660876"/>
            <a:ext cx="80468" cy="80468"/>
          </a:xfrm>
          <a:prstGeom prst="rect">
            <a:avLst/>
          </a:prstGeom>
        </p:spPr>
      </p:pic>
      <p:pic>
        <p:nvPicPr>
          <p:cNvPr id="459" name="object 45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8551" y="8821566"/>
            <a:ext cx="80468" cy="80468"/>
          </a:xfrm>
          <a:prstGeom prst="rect">
            <a:avLst/>
          </a:prstGeom>
        </p:spPr>
      </p:pic>
      <p:pic>
        <p:nvPicPr>
          <p:cNvPr id="460" name="object 46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08551" y="8982257"/>
            <a:ext cx="80468" cy="80468"/>
          </a:xfrm>
          <a:prstGeom prst="rect">
            <a:avLst/>
          </a:prstGeom>
        </p:spPr>
      </p:pic>
      <p:pic>
        <p:nvPicPr>
          <p:cNvPr id="461" name="object 46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8551" y="9142948"/>
            <a:ext cx="80468" cy="80468"/>
          </a:xfrm>
          <a:prstGeom prst="rect">
            <a:avLst/>
          </a:prstGeom>
        </p:spPr>
      </p:pic>
      <p:pic>
        <p:nvPicPr>
          <p:cNvPr id="462" name="object 46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8551" y="9303640"/>
            <a:ext cx="80468" cy="80468"/>
          </a:xfrm>
          <a:prstGeom prst="rect">
            <a:avLst/>
          </a:prstGeom>
        </p:spPr>
      </p:pic>
      <p:pic>
        <p:nvPicPr>
          <p:cNvPr id="463" name="object 4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9242" y="8660876"/>
            <a:ext cx="80469" cy="80468"/>
          </a:xfrm>
          <a:prstGeom prst="rect">
            <a:avLst/>
          </a:prstGeom>
        </p:spPr>
      </p:pic>
      <p:pic>
        <p:nvPicPr>
          <p:cNvPr id="464" name="object 46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9242" y="8821566"/>
            <a:ext cx="80469" cy="80468"/>
          </a:xfrm>
          <a:prstGeom prst="rect">
            <a:avLst/>
          </a:prstGeom>
        </p:spPr>
      </p:pic>
      <p:pic>
        <p:nvPicPr>
          <p:cNvPr id="465" name="object 46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69242" y="8982257"/>
            <a:ext cx="80469" cy="80468"/>
          </a:xfrm>
          <a:prstGeom prst="rect">
            <a:avLst/>
          </a:prstGeom>
        </p:spPr>
      </p:pic>
      <p:pic>
        <p:nvPicPr>
          <p:cNvPr id="466" name="object 46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9242" y="9142948"/>
            <a:ext cx="80469" cy="80468"/>
          </a:xfrm>
          <a:prstGeom prst="rect">
            <a:avLst/>
          </a:prstGeom>
        </p:spPr>
      </p:pic>
      <p:pic>
        <p:nvPicPr>
          <p:cNvPr id="467" name="object 46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9242" y="9303639"/>
            <a:ext cx="80469" cy="80468"/>
          </a:xfrm>
          <a:prstGeom prst="rect">
            <a:avLst/>
          </a:prstGeom>
        </p:spPr>
      </p:pic>
      <p:pic>
        <p:nvPicPr>
          <p:cNvPr id="468" name="object 4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30056" y="8660876"/>
            <a:ext cx="80468" cy="80468"/>
          </a:xfrm>
          <a:prstGeom prst="rect">
            <a:avLst/>
          </a:prstGeom>
        </p:spPr>
      </p:pic>
      <p:pic>
        <p:nvPicPr>
          <p:cNvPr id="469" name="object 46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30056" y="8821443"/>
            <a:ext cx="80468" cy="80468"/>
          </a:xfrm>
          <a:prstGeom prst="rect">
            <a:avLst/>
          </a:prstGeom>
        </p:spPr>
      </p:pic>
      <p:pic>
        <p:nvPicPr>
          <p:cNvPr id="470" name="object 47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30056" y="8982257"/>
            <a:ext cx="80468" cy="80468"/>
          </a:xfrm>
          <a:prstGeom prst="rect">
            <a:avLst/>
          </a:prstGeom>
        </p:spPr>
      </p:pic>
      <p:pic>
        <p:nvPicPr>
          <p:cNvPr id="471" name="object 47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30056" y="9142948"/>
            <a:ext cx="80468" cy="80468"/>
          </a:xfrm>
          <a:prstGeom prst="rect">
            <a:avLst/>
          </a:prstGeom>
        </p:spPr>
      </p:pic>
      <p:pic>
        <p:nvPicPr>
          <p:cNvPr id="472" name="object 4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30056" y="9303639"/>
            <a:ext cx="80468" cy="80468"/>
          </a:xfrm>
          <a:prstGeom prst="rect">
            <a:avLst/>
          </a:prstGeom>
        </p:spPr>
      </p:pic>
      <p:pic>
        <p:nvPicPr>
          <p:cNvPr id="473" name="object 47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90747" y="8660876"/>
            <a:ext cx="80469" cy="80468"/>
          </a:xfrm>
          <a:prstGeom prst="rect">
            <a:avLst/>
          </a:prstGeom>
        </p:spPr>
      </p:pic>
      <p:pic>
        <p:nvPicPr>
          <p:cNvPr id="474" name="object 4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90747" y="8821443"/>
            <a:ext cx="80469" cy="80468"/>
          </a:xfrm>
          <a:prstGeom prst="rect">
            <a:avLst/>
          </a:prstGeom>
        </p:spPr>
      </p:pic>
      <p:pic>
        <p:nvPicPr>
          <p:cNvPr id="475" name="object 47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90747" y="8982257"/>
            <a:ext cx="80469" cy="80468"/>
          </a:xfrm>
          <a:prstGeom prst="rect">
            <a:avLst/>
          </a:prstGeom>
        </p:spPr>
      </p:pic>
      <p:pic>
        <p:nvPicPr>
          <p:cNvPr id="476" name="object 47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90747" y="9142948"/>
            <a:ext cx="80469" cy="80468"/>
          </a:xfrm>
          <a:prstGeom prst="rect">
            <a:avLst/>
          </a:prstGeom>
        </p:spPr>
      </p:pic>
      <p:pic>
        <p:nvPicPr>
          <p:cNvPr id="477" name="object 4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90747" y="9303639"/>
            <a:ext cx="80469" cy="80468"/>
          </a:xfrm>
          <a:prstGeom prst="rect">
            <a:avLst/>
          </a:prstGeom>
        </p:spPr>
      </p:pic>
      <p:pic>
        <p:nvPicPr>
          <p:cNvPr id="478" name="object 4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33967" y="8660876"/>
            <a:ext cx="80468" cy="80468"/>
          </a:xfrm>
          <a:prstGeom prst="rect">
            <a:avLst/>
          </a:prstGeom>
        </p:spPr>
      </p:pic>
      <p:pic>
        <p:nvPicPr>
          <p:cNvPr id="479" name="object 4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33967" y="8821566"/>
            <a:ext cx="80468" cy="80468"/>
          </a:xfrm>
          <a:prstGeom prst="rect">
            <a:avLst/>
          </a:prstGeom>
        </p:spPr>
      </p:pic>
      <p:pic>
        <p:nvPicPr>
          <p:cNvPr id="480" name="object 48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033967" y="8982257"/>
            <a:ext cx="80468" cy="80468"/>
          </a:xfrm>
          <a:prstGeom prst="rect">
            <a:avLst/>
          </a:prstGeom>
        </p:spPr>
      </p:pic>
      <p:pic>
        <p:nvPicPr>
          <p:cNvPr id="481" name="object 4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33967" y="9142948"/>
            <a:ext cx="80468" cy="80468"/>
          </a:xfrm>
          <a:prstGeom prst="rect">
            <a:avLst/>
          </a:prstGeom>
        </p:spPr>
      </p:pic>
      <p:pic>
        <p:nvPicPr>
          <p:cNvPr id="482" name="object 48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33967" y="9303640"/>
            <a:ext cx="80468" cy="80468"/>
          </a:xfrm>
          <a:prstGeom prst="rect">
            <a:avLst/>
          </a:prstGeom>
        </p:spPr>
      </p:pic>
      <p:pic>
        <p:nvPicPr>
          <p:cNvPr id="483" name="object 483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2194781" y="8676255"/>
            <a:ext cx="46017" cy="64965"/>
          </a:xfrm>
          <a:prstGeom prst="rect">
            <a:avLst/>
          </a:prstGeom>
        </p:spPr>
      </p:pic>
      <p:pic>
        <p:nvPicPr>
          <p:cNvPr id="484" name="object 48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94781" y="8821443"/>
            <a:ext cx="80468" cy="80468"/>
          </a:xfrm>
          <a:prstGeom prst="rect">
            <a:avLst/>
          </a:prstGeom>
        </p:spPr>
      </p:pic>
      <p:pic>
        <p:nvPicPr>
          <p:cNvPr id="485" name="object 48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194781" y="8982257"/>
            <a:ext cx="80468" cy="80468"/>
          </a:xfrm>
          <a:prstGeom prst="rect">
            <a:avLst/>
          </a:prstGeom>
        </p:spPr>
      </p:pic>
      <p:pic>
        <p:nvPicPr>
          <p:cNvPr id="486" name="object 48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94781" y="9142948"/>
            <a:ext cx="80468" cy="80468"/>
          </a:xfrm>
          <a:prstGeom prst="rect">
            <a:avLst/>
          </a:prstGeom>
        </p:spPr>
      </p:pic>
      <p:pic>
        <p:nvPicPr>
          <p:cNvPr id="487" name="object 48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94781" y="9303640"/>
            <a:ext cx="80468" cy="80468"/>
          </a:xfrm>
          <a:prstGeom prst="rect">
            <a:avLst/>
          </a:prstGeom>
        </p:spPr>
      </p:pic>
      <p:pic>
        <p:nvPicPr>
          <p:cNvPr id="488" name="object 488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2355472" y="8993454"/>
            <a:ext cx="42202" cy="69271"/>
          </a:xfrm>
          <a:prstGeom prst="rect">
            <a:avLst/>
          </a:prstGeom>
        </p:spPr>
      </p:pic>
      <p:pic>
        <p:nvPicPr>
          <p:cNvPr id="489" name="object 4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355472" y="9142948"/>
            <a:ext cx="80468" cy="80468"/>
          </a:xfrm>
          <a:prstGeom prst="rect">
            <a:avLst/>
          </a:prstGeom>
        </p:spPr>
      </p:pic>
      <p:pic>
        <p:nvPicPr>
          <p:cNvPr id="490" name="object 49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355472" y="9303763"/>
            <a:ext cx="80468" cy="80468"/>
          </a:xfrm>
          <a:prstGeom prst="rect">
            <a:avLst/>
          </a:prstGeom>
        </p:spPr>
      </p:pic>
      <p:pic>
        <p:nvPicPr>
          <p:cNvPr id="491" name="object 49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47860" y="9454856"/>
            <a:ext cx="80468" cy="80468"/>
          </a:xfrm>
          <a:prstGeom prst="rect">
            <a:avLst/>
          </a:prstGeom>
        </p:spPr>
      </p:pic>
      <p:pic>
        <p:nvPicPr>
          <p:cNvPr id="492" name="object 49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47860" y="9615425"/>
            <a:ext cx="80468" cy="80468"/>
          </a:xfrm>
          <a:prstGeom prst="rect">
            <a:avLst/>
          </a:prstGeom>
        </p:spPr>
      </p:pic>
      <p:pic>
        <p:nvPicPr>
          <p:cNvPr id="493" name="object 4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47860" y="9776239"/>
            <a:ext cx="80468" cy="80468"/>
          </a:xfrm>
          <a:prstGeom prst="rect">
            <a:avLst/>
          </a:prstGeom>
        </p:spPr>
      </p:pic>
      <p:pic>
        <p:nvPicPr>
          <p:cNvPr id="494" name="object 4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47860" y="9936930"/>
            <a:ext cx="80468" cy="80468"/>
          </a:xfrm>
          <a:prstGeom prst="rect">
            <a:avLst/>
          </a:prstGeom>
        </p:spPr>
      </p:pic>
      <p:pic>
        <p:nvPicPr>
          <p:cNvPr id="495" name="object 49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8551" y="9454856"/>
            <a:ext cx="80468" cy="80468"/>
          </a:xfrm>
          <a:prstGeom prst="rect">
            <a:avLst/>
          </a:prstGeom>
        </p:spPr>
      </p:pic>
      <p:pic>
        <p:nvPicPr>
          <p:cNvPr id="496" name="object 49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08551" y="9615425"/>
            <a:ext cx="80468" cy="80468"/>
          </a:xfrm>
          <a:prstGeom prst="rect">
            <a:avLst/>
          </a:prstGeom>
        </p:spPr>
      </p:pic>
      <p:pic>
        <p:nvPicPr>
          <p:cNvPr id="497" name="object 49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8551" y="9776116"/>
            <a:ext cx="80468" cy="80468"/>
          </a:xfrm>
          <a:prstGeom prst="rect">
            <a:avLst/>
          </a:prstGeom>
        </p:spPr>
      </p:pic>
      <p:pic>
        <p:nvPicPr>
          <p:cNvPr id="498" name="object 49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8551" y="9936807"/>
            <a:ext cx="80468" cy="80468"/>
          </a:xfrm>
          <a:prstGeom prst="rect">
            <a:avLst/>
          </a:prstGeom>
        </p:spPr>
      </p:pic>
      <p:pic>
        <p:nvPicPr>
          <p:cNvPr id="499" name="object 49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9242" y="9454733"/>
            <a:ext cx="80469" cy="80468"/>
          </a:xfrm>
          <a:prstGeom prst="rect">
            <a:avLst/>
          </a:prstGeom>
        </p:spPr>
      </p:pic>
      <p:pic>
        <p:nvPicPr>
          <p:cNvPr id="500" name="object 50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69242" y="9615425"/>
            <a:ext cx="80469" cy="80468"/>
          </a:xfrm>
          <a:prstGeom prst="rect">
            <a:avLst/>
          </a:prstGeom>
        </p:spPr>
      </p:pic>
      <p:pic>
        <p:nvPicPr>
          <p:cNvPr id="501" name="object 5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9242" y="9776116"/>
            <a:ext cx="80469" cy="80468"/>
          </a:xfrm>
          <a:prstGeom prst="rect">
            <a:avLst/>
          </a:prstGeom>
        </p:spPr>
      </p:pic>
      <p:pic>
        <p:nvPicPr>
          <p:cNvPr id="502" name="object 5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9242" y="9936807"/>
            <a:ext cx="80469" cy="80468"/>
          </a:xfrm>
          <a:prstGeom prst="rect">
            <a:avLst/>
          </a:prstGeom>
        </p:spPr>
      </p:pic>
      <p:pic>
        <p:nvPicPr>
          <p:cNvPr id="503" name="object 50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69242" y="10097621"/>
            <a:ext cx="80469" cy="80468"/>
          </a:xfrm>
          <a:prstGeom prst="rect">
            <a:avLst/>
          </a:prstGeom>
        </p:spPr>
      </p:pic>
      <p:pic>
        <p:nvPicPr>
          <p:cNvPr id="504" name="object 5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30056" y="9454733"/>
            <a:ext cx="80468" cy="80468"/>
          </a:xfrm>
          <a:prstGeom prst="rect">
            <a:avLst/>
          </a:prstGeom>
        </p:spPr>
      </p:pic>
      <p:pic>
        <p:nvPicPr>
          <p:cNvPr id="505" name="object 50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30056" y="9615425"/>
            <a:ext cx="80468" cy="80468"/>
          </a:xfrm>
          <a:prstGeom prst="rect">
            <a:avLst/>
          </a:prstGeom>
        </p:spPr>
      </p:pic>
      <p:pic>
        <p:nvPicPr>
          <p:cNvPr id="506" name="object 50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30056" y="9776116"/>
            <a:ext cx="80468" cy="80468"/>
          </a:xfrm>
          <a:prstGeom prst="rect">
            <a:avLst/>
          </a:prstGeom>
        </p:spPr>
      </p:pic>
      <p:pic>
        <p:nvPicPr>
          <p:cNvPr id="507" name="object 50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30056" y="9936807"/>
            <a:ext cx="80468" cy="80468"/>
          </a:xfrm>
          <a:prstGeom prst="rect">
            <a:avLst/>
          </a:prstGeom>
        </p:spPr>
      </p:pic>
      <p:pic>
        <p:nvPicPr>
          <p:cNvPr id="508" name="object 50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30056" y="10097621"/>
            <a:ext cx="80468" cy="80468"/>
          </a:xfrm>
          <a:prstGeom prst="rect">
            <a:avLst/>
          </a:prstGeom>
        </p:spPr>
      </p:pic>
      <p:pic>
        <p:nvPicPr>
          <p:cNvPr id="509" name="object 50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90747" y="9454733"/>
            <a:ext cx="80469" cy="80468"/>
          </a:xfrm>
          <a:prstGeom prst="rect">
            <a:avLst/>
          </a:prstGeom>
        </p:spPr>
      </p:pic>
      <p:pic>
        <p:nvPicPr>
          <p:cNvPr id="510" name="object 51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90747" y="9615425"/>
            <a:ext cx="80469" cy="80468"/>
          </a:xfrm>
          <a:prstGeom prst="rect">
            <a:avLst/>
          </a:prstGeom>
        </p:spPr>
      </p:pic>
      <p:pic>
        <p:nvPicPr>
          <p:cNvPr id="511" name="object 5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90747" y="9776116"/>
            <a:ext cx="80469" cy="80468"/>
          </a:xfrm>
          <a:prstGeom prst="rect">
            <a:avLst/>
          </a:prstGeom>
        </p:spPr>
      </p:pic>
      <p:pic>
        <p:nvPicPr>
          <p:cNvPr id="512" name="object 5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90747" y="9936807"/>
            <a:ext cx="80469" cy="80468"/>
          </a:xfrm>
          <a:prstGeom prst="rect">
            <a:avLst/>
          </a:prstGeom>
        </p:spPr>
      </p:pic>
      <p:pic>
        <p:nvPicPr>
          <p:cNvPr id="513" name="object 51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90748" y="10097621"/>
            <a:ext cx="80468" cy="80468"/>
          </a:xfrm>
          <a:prstGeom prst="rect">
            <a:avLst/>
          </a:prstGeom>
        </p:spPr>
      </p:pic>
      <p:pic>
        <p:nvPicPr>
          <p:cNvPr id="514" name="object 5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33967" y="9454734"/>
            <a:ext cx="80468" cy="80468"/>
          </a:xfrm>
          <a:prstGeom prst="rect">
            <a:avLst/>
          </a:prstGeom>
        </p:spPr>
      </p:pic>
      <p:pic>
        <p:nvPicPr>
          <p:cNvPr id="515" name="object 5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033967" y="9615425"/>
            <a:ext cx="80468" cy="80468"/>
          </a:xfrm>
          <a:prstGeom prst="rect">
            <a:avLst/>
          </a:prstGeom>
        </p:spPr>
      </p:pic>
      <p:pic>
        <p:nvPicPr>
          <p:cNvPr id="516" name="object 5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33967" y="9776116"/>
            <a:ext cx="80468" cy="80468"/>
          </a:xfrm>
          <a:prstGeom prst="rect">
            <a:avLst/>
          </a:prstGeom>
        </p:spPr>
      </p:pic>
      <p:pic>
        <p:nvPicPr>
          <p:cNvPr id="517" name="object 5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33967" y="9936807"/>
            <a:ext cx="80468" cy="80468"/>
          </a:xfrm>
          <a:prstGeom prst="rect">
            <a:avLst/>
          </a:prstGeom>
        </p:spPr>
      </p:pic>
      <p:pic>
        <p:nvPicPr>
          <p:cNvPr id="518" name="object 5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033967" y="10097621"/>
            <a:ext cx="80468" cy="80468"/>
          </a:xfrm>
          <a:prstGeom prst="rect">
            <a:avLst/>
          </a:prstGeom>
        </p:spPr>
      </p:pic>
      <p:pic>
        <p:nvPicPr>
          <p:cNvPr id="519" name="object 5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94781" y="9454734"/>
            <a:ext cx="80468" cy="80468"/>
          </a:xfrm>
          <a:prstGeom prst="rect">
            <a:avLst/>
          </a:prstGeom>
        </p:spPr>
      </p:pic>
      <p:pic>
        <p:nvPicPr>
          <p:cNvPr id="520" name="object 5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194781" y="9615425"/>
            <a:ext cx="80468" cy="80468"/>
          </a:xfrm>
          <a:prstGeom prst="rect">
            <a:avLst/>
          </a:prstGeom>
        </p:spPr>
      </p:pic>
      <p:pic>
        <p:nvPicPr>
          <p:cNvPr id="521" name="object 5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94781" y="9776116"/>
            <a:ext cx="80468" cy="80468"/>
          </a:xfrm>
          <a:prstGeom prst="rect">
            <a:avLst/>
          </a:prstGeom>
        </p:spPr>
      </p:pic>
      <p:pic>
        <p:nvPicPr>
          <p:cNvPr id="522" name="object 5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94781" y="9936807"/>
            <a:ext cx="80468" cy="80468"/>
          </a:xfrm>
          <a:prstGeom prst="rect">
            <a:avLst/>
          </a:prstGeom>
        </p:spPr>
      </p:pic>
      <p:pic>
        <p:nvPicPr>
          <p:cNvPr id="523" name="object 5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194781" y="10097621"/>
            <a:ext cx="80468" cy="80468"/>
          </a:xfrm>
          <a:prstGeom prst="rect">
            <a:avLst/>
          </a:prstGeom>
        </p:spPr>
      </p:pic>
      <p:pic>
        <p:nvPicPr>
          <p:cNvPr id="524" name="object 52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355472" y="9454733"/>
            <a:ext cx="80468" cy="80468"/>
          </a:xfrm>
          <a:prstGeom prst="rect">
            <a:avLst/>
          </a:prstGeom>
        </p:spPr>
      </p:pic>
      <p:pic>
        <p:nvPicPr>
          <p:cNvPr id="525" name="object 52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355472" y="9615425"/>
            <a:ext cx="80468" cy="80468"/>
          </a:xfrm>
          <a:prstGeom prst="rect">
            <a:avLst/>
          </a:prstGeom>
        </p:spPr>
      </p:pic>
      <p:pic>
        <p:nvPicPr>
          <p:cNvPr id="526" name="object 52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355472" y="9776116"/>
            <a:ext cx="80468" cy="80468"/>
          </a:xfrm>
          <a:prstGeom prst="rect">
            <a:avLst/>
          </a:prstGeom>
        </p:spPr>
      </p:pic>
      <p:pic>
        <p:nvPicPr>
          <p:cNvPr id="527" name="object 52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355472" y="9936807"/>
            <a:ext cx="80468" cy="80468"/>
          </a:xfrm>
          <a:prstGeom prst="rect">
            <a:avLst/>
          </a:prstGeom>
        </p:spPr>
      </p:pic>
      <p:pic>
        <p:nvPicPr>
          <p:cNvPr id="528" name="object 528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2355472" y="10097621"/>
            <a:ext cx="80468" cy="80468"/>
          </a:xfrm>
          <a:prstGeom prst="rect">
            <a:avLst/>
          </a:prstGeom>
        </p:spPr>
      </p:pic>
      <p:pic>
        <p:nvPicPr>
          <p:cNvPr id="529" name="object 529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2516286" y="9462978"/>
            <a:ext cx="33713" cy="71486"/>
          </a:xfrm>
          <a:prstGeom prst="rect">
            <a:avLst/>
          </a:prstGeom>
        </p:spPr>
      </p:pic>
      <p:pic>
        <p:nvPicPr>
          <p:cNvPr id="530" name="object 53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2516164" y="9615425"/>
            <a:ext cx="65088" cy="80468"/>
          </a:xfrm>
          <a:prstGeom prst="rect">
            <a:avLst/>
          </a:prstGeom>
        </p:spPr>
      </p:pic>
      <p:pic>
        <p:nvPicPr>
          <p:cNvPr id="531" name="object 53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2516163" y="9776116"/>
            <a:ext cx="77071" cy="80468"/>
          </a:xfrm>
          <a:prstGeom prst="rect">
            <a:avLst/>
          </a:prstGeom>
        </p:spPr>
      </p:pic>
      <p:pic>
        <p:nvPicPr>
          <p:cNvPr id="532" name="object 532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2516163" y="9936807"/>
            <a:ext cx="77071" cy="80468"/>
          </a:xfrm>
          <a:prstGeom prst="rect">
            <a:avLst/>
          </a:prstGeom>
        </p:spPr>
      </p:pic>
      <p:pic>
        <p:nvPicPr>
          <p:cNvPr id="533" name="object 533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2516163" y="10097621"/>
            <a:ext cx="77071" cy="80468"/>
          </a:xfrm>
          <a:prstGeom prst="rect">
            <a:avLst/>
          </a:prstGeom>
        </p:spPr>
      </p:pic>
      <p:pic>
        <p:nvPicPr>
          <p:cNvPr id="534" name="object 534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570659" y="10258189"/>
            <a:ext cx="77634" cy="28810"/>
          </a:xfrm>
          <a:prstGeom prst="rect">
            <a:avLst/>
          </a:prstGeom>
        </p:spPr>
      </p:pic>
      <p:pic>
        <p:nvPicPr>
          <p:cNvPr id="535" name="object 535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731473" y="10258189"/>
            <a:ext cx="77634" cy="28810"/>
          </a:xfrm>
          <a:prstGeom prst="rect">
            <a:avLst/>
          </a:prstGeom>
        </p:spPr>
      </p:pic>
      <p:pic>
        <p:nvPicPr>
          <p:cNvPr id="536" name="object 536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892163" y="10258189"/>
            <a:ext cx="77635" cy="28810"/>
          </a:xfrm>
          <a:prstGeom prst="rect">
            <a:avLst/>
          </a:prstGeom>
        </p:spPr>
      </p:pic>
      <p:pic>
        <p:nvPicPr>
          <p:cNvPr id="537" name="object 537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2036278" y="10258189"/>
            <a:ext cx="75859" cy="28810"/>
          </a:xfrm>
          <a:prstGeom prst="rect">
            <a:avLst/>
          </a:prstGeom>
        </p:spPr>
      </p:pic>
      <p:pic>
        <p:nvPicPr>
          <p:cNvPr id="538" name="object 538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2197092" y="10258189"/>
            <a:ext cx="75846" cy="28810"/>
          </a:xfrm>
          <a:prstGeom prst="rect">
            <a:avLst/>
          </a:prstGeom>
        </p:spPr>
      </p:pic>
      <p:pic>
        <p:nvPicPr>
          <p:cNvPr id="539" name="object 53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2356889" y="10258189"/>
            <a:ext cx="77634" cy="28810"/>
          </a:xfrm>
          <a:prstGeom prst="rect">
            <a:avLst/>
          </a:prstGeom>
        </p:spPr>
      </p:pic>
      <p:pic>
        <p:nvPicPr>
          <p:cNvPr id="540" name="object 540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2517579" y="10258189"/>
            <a:ext cx="75654" cy="28810"/>
          </a:xfrm>
          <a:prstGeom prst="rect">
            <a:avLst/>
          </a:prstGeom>
        </p:spPr>
      </p:pic>
      <p:grpSp>
        <p:nvGrpSpPr>
          <p:cNvPr id="541" name="object 541"/>
          <p:cNvGrpSpPr/>
          <p:nvPr/>
        </p:nvGrpSpPr>
        <p:grpSpPr>
          <a:xfrm>
            <a:off x="0" y="10066317"/>
            <a:ext cx="1489075" cy="220979"/>
            <a:chOff x="0" y="10066317"/>
            <a:chExt cx="1489075" cy="220979"/>
          </a:xfrm>
        </p:grpSpPr>
        <p:pic>
          <p:nvPicPr>
            <p:cNvPr id="542" name="object 54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85965" y="10097621"/>
              <a:ext cx="60166" cy="80468"/>
            </a:xfrm>
            <a:prstGeom prst="rect">
              <a:avLst/>
            </a:prstGeom>
          </p:spPr>
        </p:pic>
        <p:pic>
          <p:nvPicPr>
            <p:cNvPr id="543" name="object 5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6355" y="10097621"/>
              <a:ext cx="80468" cy="80468"/>
            </a:xfrm>
            <a:prstGeom prst="rect">
              <a:avLst/>
            </a:prstGeom>
          </p:spPr>
        </p:pic>
        <p:pic>
          <p:nvPicPr>
            <p:cNvPr id="544" name="object 5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87046" y="10097621"/>
              <a:ext cx="80468" cy="80468"/>
            </a:xfrm>
            <a:prstGeom prst="rect">
              <a:avLst/>
            </a:prstGeom>
          </p:spPr>
        </p:pic>
        <p:pic>
          <p:nvPicPr>
            <p:cNvPr id="545" name="object 5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47860" y="10097621"/>
              <a:ext cx="80468" cy="80468"/>
            </a:xfrm>
            <a:prstGeom prst="rect">
              <a:avLst/>
            </a:prstGeom>
          </p:spPr>
        </p:pic>
        <p:pic>
          <p:nvPicPr>
            <p:cNvPr id="546" name="object 5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08551" y="10097621"/>
              <a:ext cx="80468" cy="80468"/>
            </a:xfrm>
            <a:prstGeom prst="rect">
              <a:avLst/>
            </a:prstGeom>
          </p:spPr>
        </p:pic>
        <p:pic>
          <p:nvPicPr>
            <p:cNvPr id="547" name="object 54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89439" y="10258189"/>
              <a:ext cx="54381" cy="28810"/>
            </a:xfrm>
            <a:prstGeom prst="rect">
              <a:avLst/>
            </a:prstGeom>
          </p:spPr>
        </p:pic>
        <p:pic>
          <p:nvPicPr>
            <p:cNvPr id="548" name="object 54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089356" y="10258189"/>
              <a:ext cx="75859" cy="28810"/>
            </a:xfrm>
            <a:prstGeom prst="rect">
              <a:avLst/>
            </a:prstGeom>
          </p:spPr>
        </p:pic>
        <p:pic>
          <p:nvPicPr>
            <p:cNvPr id="549" name="object 54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28665" y="10258189"/>
              <a:ext cx="75846" cy="28810"/>
            </a:xfrm>
            <a:prstGeom prst="rect">
              <a:avLst/>
            </a:prstGeom>
          </p:spPr>
        </p:pic>
        <p:pic>
          <p:nvPicPr>
            <p:cNvPr id="550" name="object 55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250196" y="10258312"/>
              <a:ext cx="75796" cy="28686"/>
            </a:xfrm>
            <a:prstGeom prst="rect">
              <a:avLst/>
            </a:prstGeom>
          </p:spPr>
        </p:pic>
        <p:pic>
          <p:nvPicPr>
            <p:cNvPr id="551" name="object 55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410887" y="10258312"/>
              <a:ext cx="75796" cy="28686"/>
            </a:xfrm>
            <a:prstGeom prst="rect">
              <a:avLst/>
            </a:prstGeom>
          </p:spPr>
        </p:pic>
        <p:pic>
          <p:nvPicPr>
            <p:cNvPr id="552" name="object 55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0" y="10066317"/>
              <a:ext cx="1378801" cy="220682"/>
            </a:xfrm>
            <a:prstGeom prst="rect">
              <a:avLst/>
            </a:prstGeom>
          </p:spPr>
        </p:pic>
      </p:grpSp>
      <p:sp>
        <p:nvSpPr>
          <p:cNvPr id="553" name="object 553"/>
          <p:cNvSpPr txBox="1"/>
          <p:nvPr/>
        </p:nvSpPr>
        <p:spPr>
          <a:xfrm>
            <a:off x="3543026" y="4776196"/>
            <a:ext cx="8496574" cy="7839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95"/>
              </a:spcBef>
            </a:pPr>
            <a:r>
              <a:rPr sz="23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Estudiantes </a:t>
            </a:r>
            <a:r>
              <a:rPr sz="23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de </a:t>
            </a:r>
            <a:r>
              <a:rPr lang="es-ES" sz="23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Grado en </a:t>
            </a:r>
            <a:r>
              <a:rPr sz="2300" dirty="0">
                <a:solidFill>
                  <a:srgbClr val="FFFFFF"/>
                </a:solidFill>
                <a:latin typeface="Microsoft Sans Serif"/>
                <a:cs typeface="Microsoft Sans Serif"/>
              </a:rPr>
              <a:t>Economía, </a:t>
            </a:r>
            <a:r>
              <a:rPr sz="23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ADE, </a:t>
            </a:r>
            <a:r>
              <a:rPr lang="es-ES" sz="23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 y otras carreras que den acceso a colegiación / Máster con Grado </a:t>
            </a:r>
            <a:r>
              <a:rPr lang="es-ES" sz="2300" spc="-13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colegiable</a:t>
            </a:r>
            <a:endParaRPr sz="2300" dirty="0">
              <a:latin typeface="Microsoft Sans Serif"/>
              <a:cs typeface="Microsoft Sans Serif"/>
            </a:endParaRPr>
          </a:p>
        </p:txBody>
      </p:sp>
      <p:sp>
        <p:nvSpPr>
          <p:cNvPr id="554" name="object 554"/>
          <p:cNvSpPr txBox="1"/>
          <p:nvPr/>
        </p:nvSpPr>
        <p:spPr>
          <a:xfrm>
            <a:off x="3557811" y="5974747"/>
            <a:ext cx="6320790" cy="378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3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No</a:t>
            </a:r>
            <a:r>
              <a:rPr sz="2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pueden</a:t>
            </a:r>
            <a:r>
              <a:rPr sz="23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haber</a:t>
            </a:r>
            <a:r>
              <a:rPr sz="23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ganado</a:t>
            </a:r>
            <a:r>
              <a:rPr sz="23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ediciones</a:t>
            </a:r>
            <a:r>
              <a:rPr sz="23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anteriores</a:t>
            </a:r>
            <a:endParaRPr sz="2300" dirty="0">
              <a:latin typeface="Microsoft Sans Serif"/>
              <a:cs typeface="Microsoft Sans Serif"/>
            </a:endParaRPr>
          </a:p>
        </p:txBody>
      </p:sp>
      <p:sp>
        <p:nvSpPr>
          <p:cNvPr id="555" name="object 555"/>
          <p:cNvSpPr txBox="1"/>
          <p:nvPr/>
        </p:nvSpPr>
        <p:spPr>
          <a:xfrm>
            <a:off x="3557811" y="7099310"/>
            <a:ext cx="3742054" cy="378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3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Equipos</a:t>
            </a:r>
            <a:r>
              <a:rPr sz="2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2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2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r>
              <a:rPr sz="2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miembros</a:t>
            </a:r>
            <a:endParaRPr sz="2300" dirty="0">
              <a:latin typeface="Microsoft Sans Serif"/>
              <a:cs typeface="Microsoft Sans Serif"/>
            </a:endParaRPr>
          </a:p>
        </p:txBody>
      </p:sp>
      <p:sp>
        <p:nvSpPr>
          <p:cNvPr id="556" name="object 556"/>
          <p:cNvSpPr txBox="1"/>
          <p:nvPr/>
        </p:nvSpPr>
        <p:spPr>
          <a:xfrm>
            <a:off x="3543026" y="8196027"/>
            <a:ext cx="5999480" cy="7839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95"/>
              </a:spcBef>
            </a:pPr>
            <a:r>
              <a:rPr sz="23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Ideas</a:t>
            </a:r>
            <a:r>
              <a:rPr sz="2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innovadoras</a:t>
            </a:r>
            <a:r>
              <a:rPr sz="23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sin</a:t>
            </a:r>
            <a:r>
              <a:rPr sz="2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negocio</a:t>
            </a:r>
            <a:r>
              <a:rPr sz="23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constituido</a:t>
            </a:r>
            <a:r>
              <a:rPr sz="2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o </a:t>
            </a:r>
            <a:r>
              <a:rPr sz="2300" spc="-5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3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3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3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3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3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3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23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-580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2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s-ES" sz="2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300" spc="-3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300" spc="4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ñ</a:t>
            </a:r>
            <a:r>
              <a:rPr sz="2300" spc="9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endParaRPr sz="2300" dirty="0">
              <a:latin typeface="Microsoft Sans Serif"/>
              <a:cs typeface="Microsoft Sans Serif"/>
            </a:endParaRPr>
          </a:p>
        </p:txBody>
      </p:sp>
      <p:sp>
        <p:nvSpPr>
          <p:cNvPr id="557" name="object 557"/>
          <p:cNvSpPr/>
          <p:nvPr/>
        </p:nvSpPr>
        <p:spPr>
          <a:xfrm>
            <a:off x="2671265" y="5676900"/>
            <a:ext cx="586740" cy="0"/>
          </a:xfrm>
          <a:custGeom>
            <a:avLst/>
            <a:gdLst/>
            <a:ahLst/>
            <a:cxnLst/>
            <a:rect l="l" t="t" r="r" b="b"/>
            <a:pathLst>
              <a:path w="586739">
                <a:moveTo>
                  <a:pt x="586120" y="0"/>
                </a:moveTo>
                <a:lnTo>
                  <a:pt x="0" y="0"/>
                </a:lnTo>
              </a:path>
            </a:pathLst>
          </a:custGeom>
          <a:ln w="47624">
            <a:solidFill>
              <a:srgbClr val="CA3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2671265" y="6793452"/>
            <a:ext cx="586740" cy="0"/>
          </a:xfrm>
          <a:custGeom>
            <a:avLst/>
            <a:gdLst/>
            <a:ahLst/>
            <a:cxnLst/>
            <a:rect l="l" t="t" r="r" b="b"/>
            <a:pathLst>
              <a:path w="586739">
                <a:moveTo>
                  <a:pt x="586120" y="0"/>
                </a:moveTo>
                <a:lnTo>
                  <a:pt x="0" y="0"/>
                </a:lnTo>
              </a:path>
            </a:pathLst>
          </a:custGeom>
          <a:ln w="47624">
            <a:solidFill>
              <a:srgbClr val="CA3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2675255" y="7987243"/>
            <a:ext cx="586740" cy="0"/>
          </a:xfrm>
          <a:custGeom>
            <a:avLst/>
            <a:gdLst/>
            <a:ahLst/>
            <a:cxnLst/>
            <a:rect l="l" t="t" r="r" b="b"/>
            <a:pathLst>
              <a:path w="586739">
                <a:moveTo>
                  <a:pt x="586120" y="0"/>
                </a:moveTo>
                <a:lnTo>
                  <a:pt x="0" y="0"/>
                </a:lnTo>
              </a:path>
            </a:pathLst>
          </a:custGeom>
          <a:ln w="47624">
            <a:solidFill>
              <a:srgbClr val="CA38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1" name="Imagen 560" descr="Diagrama&#10;&#10;Descripción generada automáticamente">
            <a:extLst>
              <a:ext uri="{FF2B5EF4-FFF2-40B4-BE49-F238E27FC236}">
                <a16:creationId xmlns:a16="http://schemas.microsoft.com/office/drawing/2014/main" id="{ED9FE9A6-A678-F3F4-18F5-DF940CA2C283}"/>
              </a:ext>
            </a:extLst>
          </p:cNvPr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145" y="913940"/>
            <a:ext cx="6964107" cy="20574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0" y="0"/>
            <a:ext cx="6477635" cy="10287000"/>
            <a:chOff x="218873" y="0"/>
            <a:chExt cx="6477635" cy="10287000"/>
          </a:xfrm>
        </p:grpSpPr>
        <p:sp>
          <p:nvSpPr>
            <p:cNvPr id="8" name="object 8"/>
            <p:cNvSpPr/>
            <p:nvPr/>
          </p:nvSpPr>
          <p:spPr>
            <a:xfrm>
              <a:off x="1658451" y="0"/>
              <a:ext cx="3560445" cy="10287000"/>
            </a:xfrm>
            <a:custGeom>
              <a:avLst/>
              <a:gdLst/>
              <a:ahLst/>
              <a:cxnLst/>
              <a:rect l="l" t="t" r="r" b="b"/>
              <a:pathLst>
                <a:path w="3560445" h="10287000">
                  <a:moveTo>
                    <a:pt x="0" y="10286999"/>
                  </a:moveTo>
                  <a:lnTo>
                    <a:pt x="3560266" y="10286999"/>
                  </a:lnTo>
                  <a:lnTo>
                    <a:pt x="3560266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FFB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56817" y="73"/>
              <a:ext cx="0" cy="10287000"/>
            </a:xfrm>
            <a:custGeom>
              <a:avLst/>
              <a:gdLst/>
              <a:ahLst/>
              <a:cxnLst/>
              <a:rect l="l" t="t" r="r" b="b"/>
              <a:pathLst>
                <a:path h="10287000">
                  <a:moveTo>
                    <a:pt x="0" y="0"/>
                  </a:moveTo>
                  <a:lnTo>
                    <a:pt x="0" y="10286925"/>
                  </a:lnTo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0353" y="3417416"/>
              <a:ext cx="5236210" cy="3511550"/>
            </a:xfrm>
            <a:custGeom>
              <a:avLst/>
              <a:gdLst/>
              <a:ahLst/>
              <a:cxnLst/>
              <a:rect l="l" t="t" r="r" b="b"/>
              <a:pathLst>
                <a:path w="5236210" h="3511550">
                  <a:moveTo>
                    <a:pt x="5235685" y="3511413"/>
                  </a:moveTo>
                  <a:lnTo>
                    <a:pt x="0" y="3511413"/>
                  </a:lnTo>
                  <a:lnTo>
                    <a:pt x="0" y="183454"/>
                  </a:lnTo>
                  <a:lnTo>
                    <a:pt x="6575" y="134795"/>
                  </a:lnTo>
                  <a:lnTo>
                    <a:pt x="25117" y="91002"/>
                  </a:lnTo>
                  <a:lnTo>
                    <a:pt x="53851" y="53851"/>
                  </a:lnTo>
                  <a:lnTo>
                    <a:pt x="91002" y="25117"/>
                  </a:lnTo>
                  <a:lnTo>
                    <a:pt x="134795" y="6575"/>
                  </a:lnTo>
                  <a:lnTo>
                    <a:pt x="183455" y="0"/>
                  </a:lnTo>
                  <a:lnTo>
                    <a:pt x="5051199" y="0"/>
                  </a:lnTo>
                  <a:lnTo>
                    <a:pt x="5099864" y="6575"/>
                  </a:lnTo>
                  <a:lnTo>
                    <a:pt x="5143690" y="25117"/>
                  </a:lnTo>
                  <a:lnTo>
                    <a:pt x="5180931" y="53851"/>
                  </a:lnTo>
                  <a:lnTo>
                    <a:pt x="5209842" y="91002"/>
                  </a:lnTo>
                  <a:lnTo>
                    <a:pt x="5228675" y="134795"/>
                  </a:lnTo>
                  <a:lnTo>
                    <a:pt x="5235685" y="183454"/>
                  </a:lnTo>
                  <a:lnTo>
                    <a:pt x="5235685" y="207159"/>
                  </a:lnTo>
                  <a:lnTo>
                    <a:pt x="159750" y="207159"/>
                  </a:lnTo>
                  <a:lnTo>
                    <a:pt x="159750" y="3281578"/>
                  </a:lnTo>
                  <a:lnTo>
                    <a:pt x="5235685" y="3281578"/>
                  </a:lnTo>
                  <a:lnTo>
                    <a:pt x="5235685" y="3511413"/>
                  </a:lnTo>
                  <a:close/>
                </a:path>
                <a:path w="5236210" h="3511550">
                  <a:moveTo>
                    <a:pt x="5235685" y="3281578"/>
                  </a:moveTo>
                  <a:lnTo>
                    <a:pt x="5073873" y="3281578"/>
                  </a:lnTo>
                  <a:lnTo>
                    <a:pt x="5073873" y="207159"/>
                  </a:lnTo>
                  <a:lnTo>
                    <a:pt x="5235685" y="207159"/>
                  </a:lnTo>
                  <a:lnTo>
                    <a:pt x="5235685" y="32815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8873" y="3399895"/>
              <a:ext cx="6477635" cy="3686810"/>
            </a:xfrm>
            <a:custGeom>
              <a:avLst/>
              <a:gdLst/>
              <a:ahLst/>
              <a:cxnLst/>
              <a:rect l="l" t="t" r="r" b="b"/>
              <a:pathLst>
                <a:path w="6477634" h="3686809">
                  <a:moveTo>
                    <a:pt x="6400316" y="3686622"/>
                  </a:moveTo>
                  <a:lnTo>
                    <a:pt x="77298" y="3686622"/>
                  </a:lnTo>
                  <a:lnTo>
                    <a:pt x="47393" y="3680631"/>
                  </a:lnTo>
                  <a:lnTo>
                    <a:pt x="22803" y="3664205"/>
                  </a:lnTo>
                  <a:lnTo>
                    <a:pt x="6135" y="3639663"/>
                  </a:lnTo>
                  <a:lnTo>
                    <a:pt x="0" y="3609327"/>
                  </a:lnTo>
                  <a:lnTo>
                    <a:pt x="0" y="3529964"/>
                  </a:lnTo>
                  <a:lnTo>
                    <a:pt x="602928" y="3529964"/>
                  </a:lnTo>
                  <a:lnTo>
                    <a:pt x="602928" y="197884"/>
                  </a:lnTo>
                  <a:lnTo>
                    <a:pt x="608153" y="152523"/>
                  </a:lnTo>
                  <a:lnTo>
                    <a:pt x="623024" y="110877"/>
                  </a:lnTo>
                  <a:lnTo>
                    <a:pt x="646332" y="74134"/>
                  </a:lnTo>
                  <a:lnTo>
                    <a:pt x="676870" y="43485"/>
                  </a:lnTo>
                  <a:lnTo>
                    <a:pt x="713429" y="20120"/>
                  </a:lnTo>
                  <a:lnTo>
                    <a:pt x="754802" y="5228"/>
                  </a:lnTo>
                  <a:lnTo>
                    <a:pt x="799781" y="0"/>
                  </a:lnTo>
                  <a:lnTo>
                    <a:pt x="5676801" y="0"/>
                  </a:lnTo>
                  <a:lnTo>
                    <a:pt x="5722161" y="5228"/>
                  </a:lnTo>
                  <a:lnTo>
                    <a:pt x="5756540" y="17521"/>
                  </a:lnTo>
                  <a:lnTo>
                    <a:pt x="804935" y="17521"/>
                  </a:lnTo>
                  <a:lnTo>
                    <a:pt x="756275" y="24096"/>
                  </a:lnTo>
                  <a:lnTo>
                    <a:pt x="712482" y="42638"/>
                  </a:lnTo>
                  <a:lnTo>
                    <a:pt x="675331" y="71372"/>
                  </a:lnTo>
                  <a:lnTo>
                    <a:pt x="646597" y="108523"/>
                  </a:lnTo>
                  <a:lnTo>
                    <a:pt x="628055" y="152316"/>
                  </a:lnTo>
                  <a:lnTo>
                    <a:pt x="621479" y="200975"/>
                  </a:lnTo>
                  <a:lnTo>
                    <a:pt x="621479" y="3528934"/>
                  </a:lnTo>
                  <a:lnTo>
                    <a:pt x="2809542" y="3528934"/>
                  </a:lnTo>
                  <a:lnTo>
                    <a:pt x="2809542" y="3529964"/>
                  </a:lnTo>
                  <a:lnTo>
                    <a:pt x="2815533" y="3559869"/>
                  </a:lnTo>
                  <a:lnTo>
                    <a:pt x="2831959" y="3584459"/>
                  </a:lnTo>
                  <a:lnTo>
                    <a:pt x="2856501" y="3601126"/>
                  </a:lnTo>
                  <a:lnTo>
                    <a:pt x="2886841" y="3607262"/>
                  </a:lnTo>
                  <a:lnTo>
                    <a:pt x="6477613" y="3607262"/>
                  </a:lnTo>
                  <a:lnTo>
                    <a:pt x="6477613" y="3609327"/>
                  </a:lnTo>
                  <a:lnTo>
                    <a:pt x="6471624" y="3639228"/>
                  </a:lnTo>
                  <a:lnTo>
                    <a:pt x="6455198" y="3663819"/>
                  </a:lnTo>
                  <a:lnTo>
                    <a:pt x="6430655" y="3680486"/>
                  </a:lnTo>
                  <a:lnTo>
                    <a:pt x="6400316" y="3686622"/>
                  </a:lnTo>
                  <a:close/>
                </a:path>
                <a:path w="6477634" h="3686809">
                  <a:moveTo>
                    <a:pt x="6477613" y="3607262"/>
                  </a:moveTo>
                  <a:lnTo>
                    <a:pt x="3590772" y="3607262"/>
                  </a:lnTo>
                  <a:lnTo>
                    <a:pt x="3620677" y="3601271"/>
                  </a:lnTo>
                  <a:lnTo>
                    <a:pt x="3645268" y="3584845"/>
                  </a:lnTo>
                  <a:lnTo>
                    <a:pt x="3661935" y="3560303"/>
                  </a:lnTo>
                  <a:lnTo>
                    <a:pt x="3668071" y="3529964"/>
                  </a:lnTo>
                  <a:lnTo>
                    <a:pt x="3668071" y="3528934"/>
                  </a:lnTo>
                  <a:lnTo>
                    <a:pt x="5856134" y="3528934"/>
                  </a:lnTo>
                  <a:lnTo>
                    <a:pt x="5856134" y="200975"/>
                  </a:lnTo>
                  <a:lnTo>
                    <a:pt x="5849558" y="152316"/>
                  </a:lnTo>
                  <a:lnTo>
                    <a:pt x="5831016" y="108523"/>
                  </a:lnTo>
                  <a:lnTo>
                    <a:pt x="5802282" y="71372"/>
                  </a:lnTo>
                  <a:lnTo>
                    <a:pt x="5765132" y="42638"/>
                  </a:lnTo>
                  <a:lnTo>
                    <a:pt x="5721339" y="24096"/>
                  </a:lnTo>
                  <a:lnTo>
                    <a:pt x="5672679" y="17521"/>
                  </a:lnTo>
                  <a:lnTo>
                    <a:pt x="5756540" y="17521"/>
                  </a:lnTo>
                  <a:lnTo>
                    <a:pt x="5800551" y="43485"/>
                  </a:lnTo>
                  <a:lnTo>
                    <a:pt x="5831200" y="74134"/>
                  </a:lnTo>
                  <a:lnTo>
                    <a:pt x="5854565" y="110877"/>
                  </a:lnTo>
                  <a:lnTo>
                    <a:pt x="5869457" y="152523"/>
                  </a:lnTo>
                  <a:lnTo>
                    <a:pt x="5874685" y="197884"/>
                  </a:lnTo>
                  <a:lnTo>
                    <a:pt x="5874685" y="3529964"/>
                  </a:lnTo>
                  <a:lnTo>
                    <a:pt x="6477613" y="3529964"/>
                  </a:lnTo>
                  <a:lnTo>
                    <a:pt x="6477613" y="3607262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1815" y="6929869"/>
              <a:ext cx="6212205" cy="186055"/>
            </a:xfrm>
            <a:custGeom>
              <a:avLst/>
              <a:gdLst/>
              <a:ahLst/>
              <a:cxnLst/>
              <a:rect l="l" t="t" r="r" b="b"/>
              <a:pathLst>
                <a:path w="6212205" h="186054">
                  <a:moveTo>
                    <a:pt x="3535121" y="0"/>
                  </a:moveTo>
                  <a:lnTo>
                    <a:pt x="2675559" y="0"/>
                  </a:lnTo>
                  <a:lnTo>
                    <a:pt x="2675559" y="1028"/>
                  </a:lnTo>
                  <a:lnTo>
                    <a:pt x="2681719" y="30937"/>
                  </a:lnTo>
                  <a:lnTo>
                    <a:pt x="2698496" y="55524"/>
                  </a:lnTo>
                  <a:lnTo>
                    <a:pt x="2723388" y="72186"/>
                  </a:lnTo>
                  <a:lnTo>
                    <a:pt x="2753893" y="78320"/>
                  </a:lnTo>
                  <a:lnTo>
                    <a:pt x="3457829" y="78320"/>
                  </a:lnTo>
                  <a:lnTo>
                    <a:pt x="3488169" y="72186"/>
                  </a:lnTo>
                  <a:lnTo>
                    <a:pt x="3512705" y="55524"/>
                  </a:lnTo>
                  <a:lnTo>
                    <a:pt x="3529126" y="30937"/>
                  </a:lnTo>
                  <a:lnTo>
                    <a:pt x="3535121" y="1028"/>
                  </a:lnTo>
                  <a:lnTo>
                    <a:pt x="3535121" y="0"/>
                  </a:lnTo>
                  <a:close/>
                </a:path>
                <a:path w="6212205" h="186054">
                  <a:moveTo>
                    <a:pt x="6211709" y="156654"/>
                  </a:moveTo>
                  <a:lnTo>
                    <a:pt x="0" y="156654"/>
                  </a:lnTo>
                  <a:lnTo>
                    <a:pt x="2336" y="168122"/>
                  </a:lnTo>
                  <a:lnTo>
                    <a:pt x="8636" y="177266"/>
                  </a:lnTo>
                  <a:lnTo>
                    <a:pt x="17830" y="183324"/>
                  </a:lnTo>
                  <a:lnTo>
                    <a:pt x="28854" y="185508"/>
                  </a:lnTo>
                  <a:lnTo>
                    <a:pt x="6182855" y="185508"/>
                  </a:lnTo>
                  <a:lnTo>
                    <a:pt x="6194323" y="183172"/>
                  </a:lnTo>
                  <a:lnTo>
                    <a:pt x="6203467" y="176885"/>
                  </a:lnTo>
                  <a:lnTo>
                    <a:pt x="6209525" y="167690"/>
                  </a:lnTo>
                  <a:lnTo>
                    <a:pt x="6211709" y="156654"/>
                  </a:lnTo>
                  <a:close/>
                </a:path>
              </a:pathLst>
            </a:custGeom>
            <a:solidFill>
              <a:srgbClr val="72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103" y="3624575"/>
              <a:ext cx="4914123" cy="3071326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-1752600" y="1190981"/>
            <a:ext cx="14420792" cy="1621407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7255509">
              <a:lnSpc>
                <a:spcPct val="100000"/>
              </a:lnSpc>
              <a:spcBef>
                <a:spcPts val="115"/>
              </a:spcBef>
            </a:pPr>
            <a:r>
              <a:rPr spc="695" dirty="0"/>
              <a:t>INSCRIPCIÓN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0" y="0"/>
            <a:ext cx="4399915" cy="10287000"/>
            <a:chOff x="0" y="0"/>
            <a:chExt cx="4399915" cy="1028700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569765"/>
              <a:ext cx="4399825" cy="471723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399825" cy="5718172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11685727" y="6262633"/>
            <a:ext cx="509270" cy="504825"/>
            <a:chOff x="11685727" y="6262633"/>
            <a:chExt cx="509270" cy="504825"/>
          </a:xfrm>
        </p:grpSpPr>
        <p:sp>
          <p:nvSpPr>
            <p:cNvPr id="22" name="object 22"/>
            <p:cNvSpPr/>
            <p:nvPr/>
          </p:nvSpPr>
          <p:spPr>
            <a:xfrm>
              <a:off x="11685715" y="6262636"/>
              <a:ext cx="509270" cy="504825"/>
            </a:xfrm>
            <a:custGeom>
              <a:avLst/>
              <a:gdLst/>
              <a:ahLst/>
              <a:cxnLst/>
              <a:rect l="l" t="t" r="r" b="b"/>
              <a:pathLst>
                <a:path w="509270" h="504825">
                  <a:moveTo>
                    <a:pt x="327367" y="402577"/>
                  </a:moveTo>
                  <a:lnTo>
                    <a:pt x="324053" y="394589"/>
                  </a:lnTo>
                  <a:lnTo>
                    <a:pt x="318046" y="388594"/>
                  </a:lnTo>
                  <a:lnTo>
                    <a:pt x="307644" y="381825"/>
                  </a:lnTo>
                  <a:lnTo>
                    <a:pt x="295541" y="379577"/>
                  </a:lnTo>
                  <a:lnTo>
                    <a:pt x="283451" y="381825"/>
                  </a:lnTo>
                  <a:lnTo>
                    <a:pt x="273050" y="388594"/>
                  </a:lnTo>
                  <a:lnTo>
                    <a:pt x="248005" y="413651"/>
                  </a:lnTo>
                  <a:lnTo>
                    <a:pt x="212293" y="437349"/>
                  </a:lnTo>
                  <a:lnTo>
                    <a:pt x="171615" y="445249"/>
                  </a:lnTo>
                  <a:lnTo>
                    <a:pt x="130924" y="437349"/>
                  </a:lnTo>
                  <a:lnTo>
                    <a:pt x="95186" y="413651"/>
                  </a:lnTo>
                  <a:lnTo>
                    <a:pt x="71488" y="377913"/>
                  </a:lnTo>
                  <a:lnTo>
                    <a:pt x="63588" y="337235"/>
                  </a:lnTo>
                  <a:lnTo>
                    <a:pt x="71488" y="296545"/>
                  </a:lnTo>
                  <a:lnTo>
                    <a:pt x="95186" y="260819"/>
                  </a:lnTo>
                  <a:lnTo>
                    <a:pt x="120243" y="235762"/>
                  </a:lnTo>
                  <a:lnTo>
                    <a:pt x="127215" y="225247"/>
                  </a:lnTo>
                  <a:lnTo>
                    <a:pt x="109728" y="183807"/>
                  </a:lnTo>
                  <a:lnTo>
                    <a:pt x="97751" y="181483"/>
                  </a:lnTo>
                  <a:lnTo>
                    <a:pt x="85763" y="183807"/>
                  </a:lnTo>
                  <a:lnTo>
                    <a:pt x="50190" y="215836"/>
                  </a:lnTo>
                  <a:lnTo>
                    <a:pt x="22313" y="252412"/>
                  </a:lnTo>
                  <a:lnTo>
                    <a:pt x="5588" y="293662"/>
                  </a:lnTo>
                  <a:lnTo>
                    <a:pt x="0" y="337235"/>
                  </a:lnTo>
                  <a:lnTo>
                    <a:pt x="5588" y="380809"/>
                  </a:lnTo>
                  <a:lnTo>
                    <a:pt x="22313" y="422059"/>
                  </a:lnTo>
                  <a:lnTo>
                    <a:pt x="50190" y="458635"/>
                  </a:lnTo>
                  <a:lnTo>
                    <a:pt x="105816" y="495871"/>
                  </a:lnTo>
                  <a:lnTo>
                    <a:pt x="135178" y="504748"/>
                  </a:lnTo>
                  <a:lnTo>
                    <a:pt x="208013" y="504748"/>
                  </a:lnTo>
                  <a:lnTo>
                    <a:pt x="237363" y="495871"/>
                  </a:lnTo>
                  <a:lnTo>
                    <a:pt x="266827" y="480136"/>
                  </a:lnTo>
                  <a:lnTo>
                    <a:pt x="293001" y="458635"/>
                  </a:lnTo>
                  <a:lnTo>
                    <a:pt x="306387" y="445249"/>
                  </a:lnTo>
                  <a:lnTo>
                    <a:pt x="324065" y="427570"/>
                  </a:lnTo>
                  <a:lnTo>
                    <a:pt x="327367" y="419582"/>
                  </a:lnTo>
                  <a:lnTo>
                    <a:pt x="327367" y="402577"/>
                  </a:lnTo>
                  <a:close/>
                </a:path>
                <a:path w="509270" h="504825">
                  <a:moveTo>
                    <a:pt x="508952" y="171615"/>
                  </a:moveTo>
                  <a:lnTo>
                    <a:pt x="495960" y="105905"/>
                  </a:lnTo>
                  <a:lnTo>
                    <a:pt x="458609" y="50215"/>
                  </a:lnTo>
                  <a:lnTo>
                    <a:pt x="402996" y="12966"/>
                  </a:lnTo>
                  <a:lnTo>
                    <a:pt x="337223" y="0"/>
                  </a:lnTo>
                  <a:lnTo>
                    <a:pt x="303441" y="3289"/>
                  </a:lnTo>
                  <a:lnTo>
                    <a:pt x="241985" y="28702"/>
                  </a:lnTo>
                  <a:lnTo>
                    <a:pt x="184759" y="81280"/>
                  </a:lnTo>
                  <a:lnTo>
                    <a:pt x="181457" y="89268"/>
                  </a:lnTo>
                  <a:lnTo>
                    <a:pt x="181457" y="106273"/>
                  </a:lnTo>
                  <a:lnTo>
                    <a:pt x="213271" y="129273"/>
                  </a:lnTo>
                  <a:lnTo>
                    <a:pt x="260807" y="95199"/>
                  </a:lnTo>
                  <a:lnTo>
                    <a:pt x="296532" y="71513"/>
                  </a:lnTo>
                  <a:lnTo>
                    <a:pt x="337223" y="63614"/>
                  </a:lnTo>
                  <a:lnTo>
                    <a:pt x="377901" y="71513"/>
                  </a:lnTo>
                  <a:lnTo>
                    <a:pt x="413626" y="95199"/>
                  </a:lnTo>
                  <a:lnTo>
                    <a:pt x="427202" y="111709"/>
                  </a:lnTo>
                  <a:lnTo>
                    <a:pt x="437146" y="130263"/>
                  </a:lnTo>
                  <a:lnTo>
                    <a:pt x="443242" y="150380"/>
                  </a:lnTo>
                  <a:lnTo>
                    <a:pt x="445325" y="171615"/>
                  </a:lnTo>
                  <a:lnTo>
                    <a:pt x="443242" y="192836"/>
                  </a:lnTo>
                  <a:lnTo>
                    <a:pt x="437134" y="212966"/>
                  </a:lnTo>
                  <a:lnTo>
                    <a:pt x="427202" y="231508"/>
                  </a:lnTo>
                  <a:lnTo>
                    <a:pt x="413613" y="248018"/>
                  </a:lnTo>
                  <a:lnTo>
                    <a:pt x="382562" y="279095"/>
                  </a:lnTo>
                  <a:lnTo>
                    <a:pt x="379260" y="287070"/>
                  </a:lnTo>
                  <a:lnTo>
                    <a:pt x="379260" y="304088"/>
                  </a:lnTo>
                  <a:lnTo>
                    <a:pt x="382562" y="312064"/>
                  </a:lnTo>
                  <a:lnTo>
                    <a:pt x="394589" y="324078"/>
                  </a:lnTo>
                  <a:lnTo>
                    <a:pt x="402577" y="327380"/>
                  </a:lnTo>
                  <a:lnTo>
                    <a:pt x="419569" y="327380"/>
                  </a:lnTo>
                  <a:lnTo>
                    <a:pt x="458609" y="293014"/>
                  </a:lnTo>
                  <a:lnTo>
                    <a:pt x="495960" y="237324"/>
                  </a:lnTo>
                  <a:lnTo>
                    <a:pt x="505650" y="205346"/>
                  </a:lnTo>
                  <a:lnTo>
                    <a:pt x="508952" y="1716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22792" y="6400009"/>
              <a:ext cx="234674" cy="234388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473524" y="5918813"/>
            <a:ext cx="866774" cy="1200149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0699827" y="3897881"/>
            <a:ext cx="4414168" cy="16805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6000" b="1" spc="20" dirty="0">
                <a:solidFill>
                  <a:srgbClr val="FF904D"/>
                </a:solidFill>
                <a:latin typeface="Trebuchet MS"/>
                <a:cs typeface="Trebuchet MS"/>
                <a:hlinkClick r:id="rId7"/>
              </a:rPr>
              <a:t>Formulario</a:t>
            </a:r>
            <a:endParaRPr sz="60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195"/>
              </a:spcBef>
            </a:pPr>
            <a:r>
              <a:rPr sz="3000" spc="-5" dirty="0">
                <a:solidFill>
                  <a:srgbClr val="FFFFFF"/>
                </a:solidFill>
                <a:latin typeface="Trebuchet MS"/>
                <a:cs typeface="Trebuchet MS"/>
              </a:rPr>
              <a:t>Llenar</a:t>
            </a:r>
            <a:r>
              <a:rPr sz="30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75" dirty="0">
                <a:solidFill>
                  <a:srgbClr val="FFFFFF"/>
                </a:solidFill>
                <a:latin typeface="Trebuchet MS"/>
                <a:cs typeface="Trebuchet MS"/>
              </a:rPr>
              <a:t>el</a:t>
            </a:r>
            <a:r>
              <a:rPr sz="30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Trebuchet MS"/>
                <a:cs typeface="Trebuchet MS"/>
              </a:rPr>
              <a:t>formulario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437418" y="7354968"/>
            <a:ext cx="6704330" cy="1588768"/>
          </a:xfrm>
          <a:prstGeom prst="rect">
            <a:avLst/>
          </a:prstGeom>
        </p:spPr>
        <p:txBody>
          <a:bodyPr vert="horz" wrap="square" lIns="0" tIns="329565" rIns="0" bIns="0" rtlCol="0">
            <a:spAutoFit/>
          </a:bodyPr>
          <a:lstStyle/>
          <a:p>
            <a:pPr marL="88900" algn="ctr">
              <a:lnSpc>
                <a:spcPct val="100000"/>
              </a:lnSpc>
              <a:spcBef>
                <a:spcPts val="2595"/>
              </a:spcBef>
            </a:pPr>
            <a:r>
              <a:rPr sz="3750" b="1" spc="100" dirty="0">
                <a:solidFill>
                  <a:srgbClr val="FF904D"/>
                </a:solidFill>
                <a:latin typeface="Trebuchet MS"/>
                <a:cs typeface="Trebuchet MS"/>
              </a:rPr>
              <a:t>Fecha</a:t>
            </a:r>
            <a:endParaRPr sz="3750" dirty="0">
              <a:latin typeface="Trebuchet MS"/>
              <a:cs typeface="Trebuchet MS"/>
            </a:endParaRPr>
          </a:p>
          <a:p>
            <a:pPr marL="12700" marR="5080" algn="ctr">
              <a:lnSpc>
                <a:spcPct val="114599"/>
              </a:lnSpc>
              <a:spcBef>
                <a:spcPts val="1490"/>
              </a:spcBef>
            </a:pPr>
            <a:r>
              <a:rPr lang="es-ES" sz="3000" spc="180" dirty="0">
                <a:solidFill>
                  <a:srgbClr val="FFFFFF"/>
                </a:solidFill>
                <a:latin typeface="Trebuchet MS"/>
                <a:cs typeface="Trebuchet MS"/>
              </a:rPr>
              <a:t>Hasta </a:t>
            </a:r>
            <a:r>
              <a:rPr sz="3000" spc="17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lang="es-ES" sz="3000" spc="170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14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30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75" dirty="0" err="1">
                <a:solidFill>
                  <a:srgbClr val="FFFFFF"/>
                </a:solidFill>
                <a:latin typeface="Trebuchet MS"/>
                <a:cs typeface="Trebuchet MS"/>
              </a:rPr>
              <a:t>noviemb</a:t>
            </a:r>
            <a:r>
              <a:rPr lang="es-ES" sz="3000" spc="75" dirty="0">
                <a:solidFill>
                  <a:srgbClr val="FFFFFF"/>
                </a:solidFill>
                <a:latin typeface="Trebuchet MS"/>
                <a:cs typeface="Trebuchet MS"/>
              </a:rPr>
              <a:t>re </a:t>
            </a:r>
            <a:r>
              <a:rPr sz="3000" spc="25" dirty="0">
                <a:solidFill>
                  <a:srgbClr val="FFFFFF"/>
                </a:solidFill>
                <a:latin typeface="Trebuchet MS"/>
                <a:cs typeface="Trebuchet MS"/>
              </a:rPr>
              <a:t>del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105" dirty="0">
                <a:solidFill>
                  <a:srgbClr val="FFFFFF"/>
                </a:solidFill>
                <a:latin typeface="Trebuchet MS"/>
                <a:cs typeface="Trebuchet MS"/>
              </a:rPr>
              <a:t>2024</a:t>
            </a:r>
            <a:endParaRPr sz="3000" dirty="0">
              <a:latin typeface="Trebuchet MS"/>
              <a:cs typeface="Trebuchet MS"/>
            </a:endParaRPr>
          </a:p>
        </p:txBody>
      </p:sp>
      <p:pic>
        <p:nvPicPr>
          <p:cNvPr id="28" name="Imagen 27" descr="Diagrama&#10;&#10;Descripción generada automáticamente">
            <a:extLst>
              <a:ext uri="{FF2B5EF4-FFF2-40B4-BE49-F238E27FC236}">
                <a16:creationId xmlns:a16="http://schemas.microsoft.com/office/drawing/2014/main" id="{85680CF6-7E9A-717D-6666-4A7857D92B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745" y="871649"/>
            <a:ext cx="6804720" cy="20768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07236" y="3224224"/>
            <a:ext cx="7381119" cy="9425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6050" spc="-330" dirty="0">
                <a:solidFill>
                  <a:srgbClr val="FFFFFF"/>
                </a:solidFill>
                <a:latin typeface="Microsoft Sans Serif"/>
                <a:cs typeface="Microsoft Sans Serif"/>
              </a:rPr>
              <a:t>FASE </a:t>
            </a:r>
            <a:r>
              <a:rPr sz="6050" spc="-330" dirty="0">
                <a:solidFill>
                  <a:srgbClr val="FFFFFF"/>
                </a:solidFill>
                <a:latin typeface="Microsoft Sans Serif"/>
                <a:cs typeface="Microsoft Sans Serif"/>
              </a:rPr>
              <a:t>TERRITORIAL</a:t>
            </a:r>
            <a:endParaRPr sz="605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3308" y="6552881"/>
            <a:ext cx="2260147" cy="22601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10454005" cy="7742555"/>
            <a:chOff x="0" y="0"/>
            <a:chExt cx="10454005" cy="7742555"/>
          </a:xfrm>
        </p:grpSpPr>
        <p:sp>
          <p:nvSpPr>
            <p:cNvPr id="5" name="object 5"/>
            <p:cNvSpPr/>
            <p:nvPr/>
          </p:nvSpPr>
          <p:spPr>
            <a:xfrm>
              <a:off x="4304726" y="5569766"/>
              <a:ext cx="3649345" cy="1606550"/>
            </a:xfrm>
            <a:custGeom>
              <a:avLst/>
              <a:gdLst/>
              <a:ahLst/>
              <a:cxnLst/>
              <a:rect l="l" t="t" r="r" b="b"/>
              <a:pathLst>
                <a:path w="3649345" h="1606550">
                  <a:moveTo>
                    <a:pt x="2741403" y="1606523"/>
                  </a:moveTo>
                  <a:lnTo>
                    <a:pt x="2988307" y="1339671"/>
                  </a:lnTo>
                  <a:lnTo>
                    <a:pt x="2588578" y="988151"/>
                  </a:lnTo>
                  <a:lnTo>
                    <a:pt x="2549631" y="955080"/>
                  </a:lnTo>
                  <a:lnTo>
                    <a:pt x="2509685" y="923470"/>
                  </a:lnTo>
                  <a:lnTo>
                    <a:pt x="2468782" y="893338"/>
                  </a:lnTo>
                  <a:lnTo>
                    <a:pt x="2426963" y="864698"/>
                  </a:lnTo>
                  <a:lnTo>
                    <a:pt x="2384269" y="837566"/>
                  </a:lnTo>
                  <a:lnTo>
                    <a:pt x="2340741" y="811958"/>
                  </a:lnTo>
                  <a:lnTo>
                    <a:pt x="2296421" y="787889"/>
                  </a:lnTo>
                  <a:lnTo>
                    <a:pt x="2251350" y="765375"/>
                  </a:lnTo>
                  <a:lnTo>
                    <a:pt x="2205569" y="744432"/>
                  </a:lnTo>
                  <a:lnTo>
                    <a:pt x="2159119" y="725074"/>
                  </a:lnTo>
                  <a:lnTo>
                    <a:pt x="2112042" y="707318"/>
                  </a:lnTo>
                  <a:lnTo>
                    <a:pt x="2064378" y="691180"/>
                  </a:lnTo>
                  <a:lnTo>
                    <a:pt x="2016169" y="676674"/>
                  </a:lnTo>
                  <a:lnTo>
                    <a:pt x="1967456" y="663816"/>
                  </a:lnTo>
                  <a:lnTo>
                    <a:pt x="1918281" y="652622"/>
                  </a:lnTo>
                  <a:lnTo>
                    <a:pt x="1868683" y="643107"/>
                  </a:lnTo>
                  <a:lnTo>
                    <a:pt x="1818706" y="635288"/>
                  </a:lnTo>
                  <a:lnTo>
                    <a:pt x="1768389" y="629179"/>
                  </a:lnTo>
                  <a:lnTo>
                    <a:pt x="1717774" y="624796"/>
                  </a:lnTo>
                  <a:lnTo>
                    <a:pt x="1666902" y="622155"/>
                  </a:lnTo>
                  <a:lnTo>
                    <a:pt x="1615815" y="621271"/>
                  </a:lnTo>
                  <a:lnTo>
                    <a:pt x="0" y="621271"/>
                  </a:lnTo>
                  <a:lnTo>
                    <a:pt x="0" y="0"/>
                  </a:lnTo>
                  <a:lnTo>
                    <a:pt x="1615815" y="0"/>
                  </a:lnTo>
                  <a:lnTo>
                    <a:pt x="1666686" y="616"/>
                  </a:lnTo>
                  <a:lnTo>
                    <a:pt x="1717415" y="2460"/>
                  </a:lnTo>
                  <a:lnTo>
                    <a:pt x="1767983" y="5523"/>
                  </a:lnTo>
                  <a:lnTo>
                    <a:pt x="1818369" y="9799"/>
                  </a:lnTo>
                  <a:lnTo>
                    <a:pt x="1868553" y="15280"/>
                  </a:lnTo>
                  <a:lnTo>
                    <a:pt x="1918515" y="21957"/>
                  </a:lnTo>
                  <a:lnTo>
                    <a:pt x="1968236" y="29824"/>
                  </a:lnTo>
                  <a:lnTo>
                    <a:pt x="2017694" y="38873"/>
                  </a:lnTo>
                  <a:lnTo>
                    <a:pt x="2066870" y="49097"/>
                  </a:lnTo>
                  <a:lnTo>
                    <a:pt x="2115744" y="60487"/>
                  </a:lnTo>
                  <a:lnTo>
                    <a:pt x="2164296" y="73036"/>
                  </a:lnTo>
                  <a:lnTo>
                    <a:pt x="2212505" y="86737"/>
                  </a:lnTo>
                  <a:lnTo>
                    <a:pt x="2260351" y="101581"/>
                  </a:lnTo>
                  <a:lnTo>
                    <a:pt x="2307815" y="117562"/>
                  </a:lnTo>
                  <a:lnTo>
                    <a:pt x="2354876" y="134672"/>
                  </a:lnTo>
                  <a:lnTo>
                    <a:pt x="2401514" y="152903"/>
                  </a:lnTo>
                  <a:lnTo>
                    <a:pt x="2447709" y="172247"/>
                  </a:lnTo>
                  <a:lnTo>
                    <a:pt x="2493441" y="192697"/>
                  </a:lnTo>
                  <a:lnTo>
                    <a:pt x="2538690" y="214246"/>
                  </a:lnTo>
                  <a:lnTo>
                    <a:pt x="2583435" y="236885"/>
                  </a:lnTo>
                  <a:lnTo>
                    <a:pt x="2627657" y="260607"/>
                  </a:lnTo>
                  <a:lnTo>
                    <a:pt x="2671336" y="285405"/>
                  </a:lnTo>
                  <a:lnTo>
                    <a:pt x="2714451" y="311271"/>
                  </a:lnTo>
                  <a:lnTo>
                    <a:pt x="2756982" y="338198"/>
                  </a:lnTo>
                  <a:lnTo>
                    <a:pt x="2798909" y="366177"/>
                  </a:lnTo>
                  <a:lnTo>
                    <a:pt x="2840212" y="395201"/>
                  </a:lnTo>
                  <a:lnTo>
                    <a:pt x="2880872" y="425263"/>
                  </a:lnTo>
                  <a:lnTo>
                    <a:pt x="2920867" y="456355"/>
                  </a:lnTo>
                  <a:lnTo>
                    <a:pt x="2960178" y="488469"/>
                  </a:lnTo>
                  <a:lnTo>
                    <a:pt x="2998784" y="521598"/>
                  </a:lnTo>
                  <a:lnTo>
                    <a:pt x="3410292" y="883447"/>
                  </a:lnTo>
                  <a:lnTo>
                    <a:pt x="3613959" y="663295"/>
                  </a:lnTo>
                  <a:lnTo>
                    <a:pt x="3649295" y="1571187"/>
                  </a:lnTo>
                  <a:lnTo>
                    <a:pt x="2741403" y="1606523"/>
                  </a:lnTo>
                  <a:close/>
                </a:path>
              </a:pathLst>
            </a:custGeom>
            <a:solidFill>
              <a:srgbClr val="FFB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224224"/>
              <a:ext cx="7954009" cy="4518660"/>
            </a:xfrm>
            <a:custGeom>
              <a:avLst/>
              <a:gdLst/>
              <a:ahLst/>
              <a:cxnLst/>
              <a:rect l="l" t="t" r="r" b="b"/>
              <a:pathLst>
                <a:path w="7954009" h="4518659">
                  <a:moveTo>
                    <a:pt x="4931715" y="0"/>
                  </a:moveTo>
                  <a:lnTo>
                    <a:pt x="0" y="0"/>
                  </a:lnTo>
                  <a:lnTo>
                    <a:pt x="0" y="4490517"/>
                  </a:lnTo>
                  <a:lnTo>
                    <a:pt x="30060" y="4518241"/>
                  </a:lnTo>
                  <a:lnTo>
                    <a:pt x="4931715" y="0"/>
                  </a:lnTo>
                  <a:close/>
                </a:path>
                <a:path w="7954009" h="4518659">
                  <a:moveTo>
                    <a:pt x="7954010" y="1209243"/>
                  </a:moveTo>
                  <a:lnTo>
                    <a:pt x="7046125" y="1173911"/>
                  </a:lnTo>
                  <a:lnTo>
                    <a:pt x="7293026" y="1440764"/>
                  </a:lnTo>
                  <a:lnTo>
                    <a:pt x="6893293" y="1792287"/>
                  </a:lnTo>
                  <a:lnTo>
                    <a:pt x="6854355" y="1825358"/>
                  </a:lnTo>
                  <a:lnTo>
                    <a:pt x="6814401" y="1856968"/>
                  </a:lnTo>
                  <a:lnTo>
                    <a:pt x="6773507" y="1887093"/>
                  </a:lnTo>
                  <a:lnTo>
                    <a:pt x="6731686" y="1915731"/>
                  </a:lnTo>
                  <a:lnTo>
                    <a:pt x="6688988" y="1942871"/>
                  </a:lnTo>
                  <a:lnTo>
                    <a:pt x="6645465" y="1968474"/>
                  </a:lnTo>
                  <a:lnTo>
                    <a:pt x="6601142" y="1992541"/>
                  </a:lnTo>
                  <a:lnTo>
                    <a:pt x="6556070" y="2015058"/>
                  </a:lnTo>
                  <a:lnTo>
                    <a:pt x="6510287" y="2036000"/>
                  </a:lnTo>
                  <a:lnTo>
                    <a:pt x="6463843" y="2055355"/>
                  </a:lnTo>
                  <a:lnTo>
                    <a:pt x="6416764" y="2073122"/>
                  </a:lnTo>
                  <a:lnTo>
                    <a:pt x="6369101" y="2089251"/>
                  </a:lnTo>
                  <a:lnTo>
                    <a:pt x="6320891" y="2103755"/>
                  </a:lnTo>
                  <a:lnTo>
                    <a:pt x="6272174" y="2116620"/>
                  </a:lnTo>
                  <a:lnTo>
                    <a:pt x="6223000" y="2127808"/>
                  </a:lnTo>
                  <a:lnTo>
                    <a:pt x="6173406" y="2137321"/>
                  </a:lnTo>
                  <a:lnTo>
                    <a:pt x="6123432" y="2145144"/>
                  </a:lnTo>
                  <a:lnTo>
                    <a:pt x="6073114" y="2151253"/>
                  </a:lnTo>
                  <a:lnTo>
                    <a:pt x="6022492" y="2155634"/>
                  </a:lnTo>
                  <a:lnTo>
                    <a:pt x="5971629" y="2158276"/>
                  </a:lnTo>
                  <a:lnTo>
                    <a:pt x="5920537" y="2159165"/>
                  </a:lnTo>
                  <a:lnTo>
                    <a:pt x="4304716" y="2159165"/>
                  </a:lnTo>
                  <a:lnTo>
                    <a:pt x="4304716" y="2780436"/>
                  </a:lnTo>
                  <a:lnTo>
                    <a:pt x="5920537" y="2780436"/>
                  </a:lnTo>
                  <a:lnTo>
                    <a:pt x="5971413" y="2779814"/>
                  </a:lnTo>
                  <a:lnTo>
                    <a:pt x="6022137" y="2777972"/>
                  </a:lnTo>
                  <a:lnTo>
                    <a:pt x="6072708" y="2774912"/>
                  </a:lnTo>
                  <a:lnTo>
                    <a:pt x="6123089" y="2770632"/>
                  </a:lnTo>
                  <a:lnTo>
                    <a:pt x="6173279" y="2765158"/>
                  </a:lnTo>
                  <a:lnTo>
                    <a:pt x="6223241" y="2758478"/>
                  </a:lnTo>
                  <a:lnTo>
                    <a:pt x="6272962" y="2750616"/>
                  </a:lnTo>
                  <a:lnTo>
                    <a:pt x="6322415" y="2741561"/>
                  </a:lnTo>
                  <a:lnTo>
                    <a:pt x="6371590" y="2731338"/>
                  </a:lnTo>
                  <a:lnTo>
                    <a:pt x="6420472" y="2719959"/>
                  </a:lnTo>
                  <a:lnTo>
                    <a:pt x="6469024" y="2707411"/>
                  </a:lnTo>
                  <a:lnTo>
                    <a:pt x="6517233" y="2693708"/>
                  </a:lnTo>
                  <a:lnTo>
                    <a:pt x="6565074" y="2678861"/>
                  </a:lnTo>
                  <a:lnTo>
                    <a:pt x="6612534" y="2662885"/>
                  </a:lnTo>
                  <a:lnTo>
                    <a:pt x="6659600" y="2645778"/>
                  </a:lnTo>
                  <a:lnTo>
                    <a:pt x="6706235" y="2627541"/>
                  </a:lnTo>
                  <a:lnTo>
                    <a:pt x="6752437" y="2608199"/>
                  </a:lnTo>
                  <a:lnTo>
                    <a:pt x="6798170" y="2587752"/>
                  </a:lnTo>
                  <a:lnTo>
                    <a:pt x="6843420" y="2566200"/>
                  </a:lnTo>
                  <a:lnTo>
                    <a:pt x="6888162" y="2543568"/>
                  </a:lnTo>
                  <a:lnTo>
                    <a:pt x="6932384" y="2519845"/>
                  </a:lnTo>
                  <a:lnTo>
                    <a:pt x="6976072" y="2495042"/>
                  </a:lnTo>
                  <a:lnTo>
                    <a:pt x="7019188" y="2469172"/>
                  </a:lnTo>
                  <a:lnTo>
                    <a:pt x="7061721" y="2442248"/>
                  </a:lnTo>
                  <a:lnTo>
                    <a:pt x="7103643" y="2414270"/>
                  </a:lnTo>
                  <a:lnTo>
                    <a:pt x="7144956" y="2385237"/>
                  </a:lnTo>
                  <a:lnTo>
                    <a:pt x="7185609" y="2355177"/>
                  </a:lnTo>
                  <a:lnTo>
                    <a:pt x="7225614" y="2324087"/>
                  </a:lnTo>
                  <a:lnTo>
                    <a:pt x="7264921" y="2291969"/>
                  </a:lnTo>
                  <a:lnTo>
                    <a:pt x="7303529" y="2258834"/>
                  </a:lnTo>
                  <a:lnTo>
                    <a:pt x="7715009" y="1896986"/>
                  </a:lnTo>
                  <a:lnTo>
                    <a:pt x="7918678" y="2117140"/>
                  </a:lnTo>
                  <a:lnTo>
                    <a:pt x="7954010" y="1209243"/>
                  </a:lnTo>
                  <a:close/>
                </a:path>
              </a:pathLst>
            </a:custGeom>
            <a:solidFill>
              <a:srgbClr val="E25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3308" y="2376440"/>
              <a:ext cx="2260147" cy="22601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0"/>
              <a:ext cx="9662160" cy="3666490"/>
            </a:xfrm>
            <a:custGeom>
              <a:avLst/>
              <a:gdLst/>
              <a:ahLst/>
              <a:cxnLst/>
              <a:rect l="l" t="t" r="r" b="b"/>
              <a:pathLst>
                <a:path w="9662160" h="3666490">
                  <a:moveTo>
                    <a:pt x="0" y="0"/>
                  </a:moveTo>
                  <a:lnTo>
                    <a:pt x="9661588" y="0"/>
                  </a:lnTo>
                  <a:lnTo>
                    <a:pt x="6040377" y="3665944"/>
                  </a:lnTo>
                  <a:lnTo>
                    <a:pt x="0" y="3665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5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752893" y="7452112"/>
            <a:ext cx="7235462" cy="9425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605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FASE </a:t>
            </a:r>
            <a:r>
              <a:rPr sz="605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NACIONAL</a:t>
            </a:r>
            <a:endParaRPr sz="6050" dirty="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89012" y="0"/>
            <a:ext cx="1731264" cy="1666774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6438909" y="8394678"/>
            <a:ext cx="1849120" cy="1892935"/>
          </a:xfrm>
          <a:custGeom>
            <a:avLst/>
            <a:gdLst/>
            <a:ahLst/>
            <a:cxnLst/>
            <a:rect l="l" t="t" r="r" b="b"/>
            <a:pathLst>
              <a:path w="1849119" h="1892934">
                <a:moveTo>
                  <a:pt x="1849090" y="0"/>
                </a:moveTo>
                <a:lnTo>
                  <a:pt x="1849090" y="775348"/>
                </a:lnTo>
                <a:lnTo>
                  <a:pt x="1825504" y="776424"/>
                </a:lnTo>
                <a:lnTo>
                  <a:pt x="1778511" y="780527"/>
                </a:lnTo>
                <a:lnTo>
                  <a:pt x="1732108" y="786527"/>
                </a:lnTo>
                <a:lnTo>
                  <a:pt x="1686332" y="794383"/>
                </a:lnTo>
                <a:lnTo>
                  <a:pt x="1641223" y="804054"/>
                </a:lnTo>
                <a:lnTo>
                  <a:pt x="1596817" y="815501"/>
                </a:lnTo>
                <a:lnTo>
                  <a:pt x="1553154" y="828684"/>
                </a:lnTo>
                <a:lnTo>
                  <a:pt x="1510270" y="843563"/>
                </a:lnTo>
                <a:lnTo>
                  <a:pt x="1468205" y="860098"/>
                </a:lnTo>
                <a:lnTo>
                  <a:pt x="1426996" y="878248"/>
                </a:lnTo>
                <a:lnTo>
                  <a:pt x="1386682" y="897974"/>
                </a:lnTo>
                <a:lnTo>
                  <a:pt x="1347300" y="919236"/>
                </a:lnTo>
                <a:lnTo>
                  <a:pt x="1308889" y="941993"/>
                </a:lnTo>
                <a:lnTo>
                  <a:pt x="1271486" y="966206"/>
                </a:lnTo>
                <a:lnTo>
                  <a:pt x="1235130" y="991834"/>
                </a:lnTo>
                <a:lnTo>
                  <a:pt x="1199859" y="1018838"/>
                </a:lnTo>
                <a:lnTo>
                  <a:pt x="1165710" y="1047178"/>
                </a:lnTo>
                <a:lnTo>
                  <a:pt x="1132723" y="1076813"/>
                </a:lnTo>
                <a:lnTo>
                  <a:pt x="1100935" y="1107703"/>
                </a:lnTo>
                <a:lnTo>
                  <a:pt x="1070384" y="1139809"/>
                </a:lnTo>
                <a:lnTo>
                  <a:pt x="1041109" y="1173090"/>
                </a:lnTo>
                <a:lnTo>
                  <a:pt x="1013147" y="1207507"/>
                </a:lnTo>
                <a:lnTo>
                  <a:pt x="986536" y="1243019"/>
                </a:lnTo>
                <a:lnTo>
                  <a:pt x="961315" y="1279586"/>
                </a:lnTo>
                <a:lnTo>
                  <a:pt x="937521" y="1317169"/>
                </a:lnTo>
                <a:lnTo>
                  <a:pt x="915194" y="1355726"/>
                </a:lnTo>
                <a:lnTo>
                  <a:pt x="894370" y="1395219"/>
                </a:lnTo>
                <a:lnTo>
                  <a:pt x="875088" y="1435607"/>
                </a:lnTo>
                <a:lnTo>
                  <a:pt x="857386" y="1476851"/>
                </a:lnTo>
                <a:lnTo>
                  <a:pt x="841302" y="1518909"/>
                </a:lnTo>
                <a:lnTo>
                  <a:pt x="826875" y="1561743"/>
                </a:lnTo>
                <a:lnTo>
                  <a:pt x="814141" y="1605311"/>
                </a:lnTo>
                <a:lnTo>
                  <a:pt x="803140" y="1649575"/>
                </a:lnTo>
                <a:lnTo>
                  <a:pt x="793910" y="1694494"/>
                </a:lnTo>
                <a:lnTo>
                  <a:pt x="786488" y="1740028"/>
                </a:lnTo>
                <a:lnTo>
                  <a:pt x="780913" y="1786136"/>
                </a:lnTo>
                <a:lnTo>
                  <a:pt x="777222" y="1832780"/>
                </a:lnTo>
                <a:lnTo>
                  <a:pt x="775455" y="1879918"/>
                </a:lnTo>
                <a:lnTo>
                  <a:pt x="775505" y="1892321"/>
                </a:lnTo>
                <a:lnTo>
                  <a:pt x="0" y="1892321"/>
                </a:lnTo>
                <a:lnTo>
                  <a:pt x="549" y="1848637"/>
                </a:lnTo>
                <a:lnTo>
                  <a:pt x="2339" y="1800938"/>
                </a:lnTo>
                <a:lnTo>
                  <a:pt x="5301" y="1753533"/>
                </a:lnTo>
                <a:lnTo>
                  <a:pt x="9421" y="1706439"/>
                </a:lnTo>
                <a:lnTo>
                  <a:pt x="14685" y="1659670"/>
                </a:lnTo>
                <a:lnTo>
                  <a:pt x="21079" y="1613240"/>
                </a:lnTo>
                <a:lnTo>
                  <a:pt x="28591" y="1567164"/>
                </a:lnTo>
                <a:lnTo>
                  <a:pt x="37205" y="1521456"/>
                </a:lnTo>
                <a:lnTo>
                  <a:pt x="46907" y="1476132"/>
                </a:lnTo>
                <a:lnTo>
                  <a:pt x="57685" y="1431205"/>
                </a:lnTo>
                <a:lnTo>
                  <a:pt x="69523" y="1386691"/>
                </a:lnTo>
                <a:lnTo>
                  <a:pt x="82409" y="1342603"/>
                </a:lnTo>
                <a:lnTo>
                  <a:pt x="96328" y="1298957"/>
                </a:lnTo>
                <a:lnTo>
                  <a:pt x="111267" y="1255766"/>
                </a:lnTo>
                <a:lnTo>
                  <a:pt x="127211" y="1213047"/>
                </a:lnTo>
                <a:lnTo>
                  <a:pt x="144147" y="1170812"/>
                </a:lnTo>
                <a:lnTo>
                  <a:pt x="162060" y="1129077"/>
                </a:lnTo>
                <a:lnTo>
                  <a:pt x="180938" y="1087857"/>
                </a:lnTo>
                <a:lnTo>
                  <a:pt x="200765" y="1047165"/>
                </a:lnTo>
                <a:lnTo>
                  <a:pt x="221529" y="1007017"/>
                </a:lnTo>
                <a:lnTo>
                  <a:pt x="243215" y="967427"/>
                </a:lnTo>
                <a:lnTo>
                  <a:pt x="265809" y="928410"/>
                </a:lnTo>
                <a:lnTo>
                  <a:pt x="289298" y="889980"/>
                </a:lnTo>
                <a:lnTo>
                  <a:pt x="313667" y="852151"/>
                </a:lnTo>
                <a:lnTo>
                  <a:pt x="338904" y="814940"/>
                </a:lnTo>
                <a:lnTo>
                  <a:pt x="364993" y="778359"/>
                </a:lnTo>
                <a:lnTo>
                  <a:pt x="391921" y="742423"/>
                </a:lnTo>
                <a:lnTo>
                  <a:pt x="419674" y="707148"/>
                </a:lnTo>
                <a:lnTo>
                  <a:pt x="448239" y="672548"/>
                </a:lnTo>
                <a:lnTo>
                  <a:pt x="477601" y="638637"/>
                </a:lnTo>
                <a:lnTo>
                  <a:pt x="507747" y="605429"/>
                </a:lnTo>
                <a:lnTo>
                  <a:pt x="538662" y="572941"/>
                </a:lnTo>
                <a:lnTo>
                  <a:pt x="570333" y="541185"/>
                </a:lnTo>
                <a:lnTo>
                  <a:pt x="602746" y="510177"/>
                </a:lnTo>
                <a:lnTo>
                  <a:pt x="635887" y="479931"/>
                </a:lnTo>
                <a:lnTo>
                  <a:pt x="669742" y="450462"/>
                </a:lnTo>
                <a:lnTo>
                  <a:pt x="704297" y="421784"/>
                </a:lnTo>
                <a:lnTo>
                  <a:pt x="739539" y="393913"/>
                </a:lnTo>
                <a:lnTo>
                  <a:pt x="775453" y="366862"/>
                </a:lnTo>
                <a:lnTo>
                  <a:pt x="812026" y="340646"/>
                </a:lnTo>
                <a:lnTo>
                  <a:pt x="849244" y="315279"/>
                </a:lnTo>
                <a:lnTo>
                  <a:pt x="887092" y="290777"/>
                </a:lnTo>
                <a:lnTo>
                  <a:pt x="925558" y="267154"/>
                </a:lnTo>
                <a:lnTo>
                  <a:pt x="964626" y="244425"/>
                </a:lnTo>
                <a:lnTo>
                  <a:pt x="1004284" y="222603"/>
                </a:lnTo>
                <a:lnTo>
                  <a:pt x="1044518" y="201704"/>
                </a:lnTo>
                <a:lnTo>
                  <a:pt x="1085313" y="181743"/>
                </a:lnTo>
                <a:lnTo>
                  <a:pt x="1126655" y="162733"/>
                </a:lnTo>
                <a:lnTo>
                  <a:pt x="1168531" y="144689"/>
                </a:lnTo>
                <a:lnTo>
                  <a:pt x="1210927" y="127627"/>
                </a:lnTo>
                <a:lnTo>
                  <a:pt x="1253829" y="111559"/>
                </a:lnTo>
                <a:lnTo>
                  <a:pt x="1297224" y="96503"/>
                </a:lnTo>
                <a:lnTo>
                  <a:pt x="1341096" y="82470"/>
                </a:lnTo>
                <a:lnTo>
                  <a:pt x="1385433" y="69477"/>
                </a:lnTo>
                <a:lnTo>
                  <a:pt x="1430220" y="57538"/>
                </a:lnTo>
                <a:lnTo>
                  <a:pt x="1475444" y="46668"/>
                </a:lnTo>
                <a:lnTo>
                  <a:pt x="1521091" y="36880"/>
                </a:lnTo>
                <a:lnTo>
                  <a:pt x="1567147" y="28190"/>
                </a:lnTo>
                <a:lnTo>
                  <a:pt x="1613597" y="20613"/>
                </a:lnTo>
                <a:lnTo>
                  <a:pt x="1660429" y="14162"/>
                </a:lnTo>
                <a:lnTo>
                  <a:pt x="1707628" y="8852"/>
                </a:lnTo>
                <a:lnTo>
                  <a:pt x="1755180" y="4699"/>
                </a:lnTo>
                <a:lnTo>
                  <a:pt x="1803072" y="1715"/>
                </a:lnTo>
                <a:lnTo>
                  <a:pt x="18490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3751" y="8972732"/>
            <a:ext cx="905510" cy="1279525"/>
          </a:xfrm>
          <a:custGeom>
            <a:avLst/>
            <a:gdLst/>
            <a:ahLst/>
            <a:cxnLst/>
            <a:rect l="l" t="t" r="r" b="b"/>
            <a:pathLst>
              <a:path w="905510" h="1279525">
                <a:moveTo>
                  <a:pt x="33916" y="78345"/>
                </a:moveTo>
                <a:lnTo>
                  <a:pt x="992" y="49404"/>
                </a:lnTo>
                <a:lnTo>
                  <a:pt x="0" y="44414"/>
                </a:lnTo>
                <a:lnTo>
                  <a:pt x="0" y="34039"/>
                </a:lnTo>
                <a:lnTo>
                  <a:pt x="28928" y="1101"/>
                </a:lnTo>
                <a:lnTo>
                  <a:pt x="44287" y="108"/>
                </a:lnTo>
                <a:lnTo>
                  <a:pt x="49275" y="1101"/>
                </a:lnTo>
                <a:lnTo>
                  <a:pt x="77211" y="29049"/>
                </a:lnTo>
                <a:lnTo>
                  <a:pt x="78203" y="34039"/>
                </a:lnTo>
                <a:lnTo>
                  <a:pt x="78203" y="44414"/>
                </a:lnTo>
                <a:lnTo>
                  <a:pt x="49275" y="77352"/>
                </a:lnTo>
                <a:lnTo>
                  <a:pt x="33916" y="78345"/>
                </a:lnTo>
                <a:close/>
              </a:path>
              <a:path w="905510" h="1279525">
                <a:moveTo>
                  <a:pt x="457907" y="78345"/>
                </a:moveTo>
                <a:lnTo>
                  <a:pt x="447536" y="78345"/>
                </a:lnTo>
                <a:lnTo>
                  <a:pt x="442548" y="77352"/>
                </a:lnTo>
                <a:lnTo>
                  <a:pt x="414612" y="49404"/>
                </a:lnTo>
                <a:lnTo>
                  <a:pt x="413620" y="44414"/>
                </a:lnTo>
                <a:lnTo>
                  <a:pt x="413620" y="34039"/>
                </a:lnTo>
                <a:lnTo>
                  <a:pt x="442548" y="1101"/>
                </a:lnTo>
                <a:lnTo>
                  <a:pt x="447536" y="108"/>
                </a:lnTo>
                <a:lnTo>
                  <a:pt x="457907" y="108"/>
                </a:lnTo>
                <a:lnTo>
                  <a:pt x="490832" y="29049"/>
                </a:lnTo>
                <a:lnTo>
                  <a:pt x="491824" y="34039"/>
                </a:lnTo>
                <a:lnTo>
                  <a:pt x="491823" y="44414"/>
                </a:lnTo>
                <a:lnTo>
                  <a:pt x="462894" y="77352"/>
                </a:lnTo>
                <a:lnTo>
                  <a:pt x="457907" y="78345"/>
                </a:lnTo>
                <a:close/>
              </a:path>
              <a:path w="905510" h="1279525">
                <a:moveTo>
                  <a:pt x="871530" y="78245"/>
                </a:moveTo>
                <a:lnTo>
                  <a:pt x="861166" y="78245"/>
                </a:lnTo>
                <a:lnTo>
                  <a:pt x="856175" y="77251"/>
                </a:lnTo>
                <a:lnTo>
                  <a:pt x="828255" y="49385"/>
                </a:lnTo>
                <a:lnTo>
                  <a:pt x="827253" y="33903"/>
                </a:lnTo>
                <a:lnTo>
                  <a:pt x="828207" y="29041"/>
                </a:lnTo>
                <a:lnTo>
                  <a:pt x="856098" y="1019"/>
                </a:lnTo>
                <a:lnTo>
                  <a:pt x="871463" y="0"/>
                </a:lnTo>
                <a:lnTo>
                  <a:pt x="876456" y="985"/>
                </a:lnTo>
                <a:lnTo>
                  <a:pt x="904442" y="28911"/>
                </a:lnTo>
                <a:lnTo>
                  <a:pt x="905440" y="33903"/>
                </a:lnTo>
                <a:lnTo>
                  <a:pt x="905424" y="44405"/>
                </a:lnTo>
                <a:lnTo>
                  <a:pt x="876499" y="77255"/>
                </a:lnTo>
                <a:lnTo>
                  <a:pt x="871530" y="78245"/>
                </a:lnTo>
                <a:close/>
              </a:path>
              <a:path w="905510" h="1279525">
                <a:moveTo>
                  <a:pt x="44487" y="478532"/>
                </a:moveTo>
                <a:lnTo>
                  <a:pt x="34116" y="478532"/>
                </a:lnTo>
                <a:lnTo>
                  <a:pt x="29128" y="477539"/>
                </a:lnTo>
                <a:lnTo>
                  <a:pt x="1191" y="449591"/>
                </a:lnTo>
                <a:lnTo>
                  <a:pt x="199" y="444601"/>
                </a:lnTo>
                <a:lnTo>
                  <a:pt x="203" y="434209"/>
                </a:lnTo>
                <a:lnTo>
                  <a:pt x="29128" y="401288"/>
                </a:lnTo>
                <a:lnTo>
                  <a:pt x="44304" y="400269"/>
                </a:lnTo>
                <a:lnTo>
                  <a:pt x="49312" y="401242"/>
                </a:lnTo>
                <a:lnTo>
                  <a:pt x="77411" y="429236"/>
                </a:lnTo>
                <a:lnTo>
                  <a:pt x="78403" y="434209"/>
                </a:lnTo>
                <a:lnTo>
                  <a:pt x="78403" y="444601"/>
                </a:lnTo>
                <a:lnTo>
                  <a:pt x="49474" y="477539"/>
                </a:lnTo>
                <a:lnTo>
                  <a:pt x="44487" y="478532"/>
                </a:lnTo>
                <a:close/>
              </a:path>
              <a:path w="905510" h="1279525">
                <a:moveTo>
                  <a:pt x="458107" y="478532"/>
                </a:moveTo>
                <a:lnTo>
                  <a:pt x="447736" y="478532"/>
                </a:lnTo>
                <a:lnTo>
                  <a:pt x="442748" y="477539"/>
                </a:lnTo>
                <a:lnTo>
                  <a:pt x="414811" y="449591"/>
                </a:lnTo>
                <a:lnTo>
                  <a:pt x="413819" y="444601"/>
                </a:lnTo>
                <a:lnTo>
                  <a:pt x="413823" y="434209"/>
                </a:lnTo>
                <a:lnTo>
                  <a:pt x="442748" y="401288"/>
                </a:lnTo>
                <a:lnTo>
                  <a:pt x="457924" y="400269"/>
                </a:lnTo>
                <a:lnTo>
                  <a:pt x="462933" y="401242"/>
                </a:lnTo>
                <a:lnTo>
                  <a:pt x="491031" y="429236"/>
                </a:lnTo>
                <a:lnTo>
                  <a:pt x="492023" y="434209"/>
                </a:lnTo>
                <a:lnTo>
                  <a:pt x="492023" y="444601"/>
                </a:lnTo>
                <a:lnTo>
                  <a:pt x="463094" y="477539"/>
                </a:lnTo>
                <a:lnTo>
                  <a:pt x="458107" y="478532"/>
                </a:lnTo>
                <a:close/>
              </a:path>
              <a:path w="905510" h="1279525">
                <a:moveTo>
                  <a:pt x="870803" y="478571"/>
                </a:moveTo>
                <a:lnTo>
                  <a:pt x="834374" y="463070"/>
                </a:lnTo>
                <a:lnTo>
                  <a:pt x="826906" y="433743"/>
                </a:lnTo>
                <a:lnTo>
                  <a:pt x="827961" y="428755"/>
                </a:lnTo>
                <a:lnTo>
                  <a:pt x="856333" y="401136"/>
                </a:lnTo>
                <a:lnTo>
                  <a:pt x="861346" y="400216"/>
                </a:lnTo>
                <a:lnTo>
                  <a:pt x="866542" y="400295"/>
                </a:lnTo>
                <a:lnTo>
                  <a:pt x="866342" y="400295"/>
                </a:lnTo>
                <a:lnTo>
                  <a:pt x="871510" y="400348"/>
                </a:lnTo>
                <a:lnTo>
                  <a:pt x="904111" y="429464"/>
                </a:lnTo>
                <a:lnTo>
                  <a:pt x="905071" y="434444"/>
                </a:lnTo>
                <a:lnTo>
                  <a:pt x="905017" y="444812"/>
                </a:lnTo>
                <a:lnTo>
                  <a:pt x="875809" y="477617"/>
                </a:lnTo>
                <a:lnTo>
                  <a:pt x="870803" y="478571"/>
                </a:lnTo>
                <a:close/>
              </a:path>
              <a:path w="905510" h="1279525">
                <a:moveTo>
                  <a:pt x="33981" y="879228"/>
                </a:moveTo>
                <a:lnTo>
                  <a:pt x="1002" y="850317"/>
                </a:lnTo>
                <a:lnTo>
                  <a:pt x="4" y="845325"/>
                </a:lnTo>
                <a:lnTo>
                  <a:pt x="20" y="834822"/>
                </a:lnTo>
                <a:lnTo>
                  <a:pt x="28944" y="801972"/>
                </a:lnTo>
                <a:lnTo>
                  <a:pt x="33913" y="800983"/>
                </a:lnTo>
                <a:lnTo>
                  <a:pt x="44278" y="800983"/>
                </a:lnTo>
                <a:lnTo>
                  <a:pt x="77189" y="829842"/>
                </a:lnTo>
                <a:lnTo>
                  <a:pt x="78190" y="834822"/>
                </a:lnTo>
                <a:lnTo>
                  <a:pt x="78190" y="845325"/>
                </a:lnTo>
                <a:lnTo>
                  <a:pt x="49346" y="878208"/>
                </a:lnTo>
                <a:lnTo>
                  <a:pt x="33981" y="879228"/>
                </a:lnTo>
                <a:close/>
              </a:path>
              <a:path w="905510" h="1279525">
                <a:moveTo>
                  <a:pt x="447600" y="879228"/>
                </a:moveTo>
                <a:lnTo>
                  <a:pt x="414622" y="850316"/>
                </a:lnTo>
                <a:lnTo>
                  <a:pt x="413624" y="845324"/>
                </a:lnTo>
                <a:lnTo>
                  <a:pt x="413639" y="834822"/>
                </a:lnTo>
                <a:lnTo>
                  <a:pt x="442565" y="801972"/>
                </a:lnTo>
                <a:lnTo>
                  <a:pt x="447534" y="800983"/>
                </a:lnTo>
                <a:lnTo>
                  <a:pt x="457898" y="800983"/>
                </a:lnTo>
                <a:lnTo>
                  <a:pt x="490809" y="829842"/>
                </a:lnTo>
                <a:lnTo>
                  <a:pt x="491811" y="845324"/>
                </a:lnTo>
                <a:lnTo>
                  <a:pt x="490857" y="850186"/>
                </a:lnTo>
                <a:lnTo>
                  <a:pt x="462966" y="878208"/>
                </a:lnTo>
                <a:lnTo>
                  <a:pt x="447600" y="879228"/>
                </a:lnTo>
                <a:close/>
              </a:path>
              <a:path w="905510" h="1279525">
                <a:moveTo>
                  <a:pt x="870728" y="879268"/>
                </a:moveTo>
                <a:lnTo>
                  <a:pt x="834385" y="863770"/>
                </a:lnTo>
                <a:lnTo>
                  <a:pt x="826897" y="834512"/>
                </a:lnTo>
                <a:lnTo>
                  <a:pt x="827940" y="829533"/>
                </a:lnTo>
                <a:lnTo>
                  <a:pt x="856159" y="801871"/>
                </a:lnTo>
                <a:lnTo>
                  <a:pt x="861157" y="800930"/>
                </a:lnTo>
                <a:lnTo>
                  <a:pt x="871527" y="801035"/>
                </a:lnTo>
                <a:lnTo>
                  <a:pt x="904156" y="830313"/>
                </a:lnTo>
                <a:lnTo>
                  <a:pt x="905097" y="835314"/>
                </a:lnTo>
                <a:lnTo>
                  <a:pt x="904990" y="845688"/>
                </a:lnTo>
                <a:lnTo>
                  <a:pt x="875726" y="878327"/>
                </a:lnTo>
                <a:lnTo>
                  <a:pt x="870728" y="879268"/>
                </a:lnTo>
                <a:close/>
              </a:path>
              <a:path w="905510" h="1279525">
                <a:moveTo>
                  <a:pt x="44287" y="1279406"/>
                </a:moveTo>
                <a:lnTo>
                  <a:pt x="33916" y="1279406"/>
                </a:lnTo>
                <a:lnTo>
                  <a:pt x="28929" y="1278413"/>
                </a:lnTo>
                <a:lnTo>
                  <a:pt x="992" y="1250465"/>
                </a:lnTo>
                <a:lnTo>
                  <a:pt x="0" y="1245475"/>
                </a:lnTo>
                <a:lnTo>
                  <a:pt x="0" y="1235101"/>
                </a:lnTo>
                <a:lnTo>
                  <a:pt x="28928" y="1202162"/>
                </a:lnTo>
                <a:lnTo>
                  <a:pt x="33916" y="1201170"/>
                </a:lnTo>
                <a:lnTo>
                  <a:pt x="39101" y="1201170"/>
                </a:lnTo>
                <a:lnTo>
                  <a:pt x="39101" y="1201370"/>
                </a:lnTo>
                <a:lnTo>
                  <a:pt x="44270" y="1201370"/>
                </a:lnTo>
                <a:lnTo>
                  <a:pt x="77165" y="1230148"/>
                </a:lnTo>
                <a:lnTo>
                  <a:pt x="78203" y="1245475"/>
                </a:lnTo>
                <a:lnTo>
                  <a:pt x="77211" y="1250465"/>
                </a:lnTo>
                <a:lnTo>
                  <a:pt x="49275" y="1278413"/>
                </a:lnTo>
                <a:lnTo>
                  <a:pt x="44287" y="1279406"/>
                </a:lnTo>
                <a:close/>
              </a:path>
              <a:path w="905510" h="1279525">
                <a:moveTo>
                  <a:pt x="457907" y="1279406"/>
                </a:moveTo>
                <a:lnTo>
                  <a:pt x="447536" y="1279406"/>
                </a:lnTo>
                <a:lnTo>
                  <a:pt x="442548" y="1278413"/>
                </a:lnTo>
                <a:lnTo>
                  <a:pt x="414612" y="1250465"/>
                </a:lnTo>
                <a:lnTo>
                  <a:pt x="413620" y="1245475"/>
                </a:lnTo>
                <a:lnTo>
                  <a:pt x="413620" y="1235100"/>
                </a:lnTo>
                <a:lnTo>
                  <a:pt x="442548" y="1202162"/>
                </a:lnTo>
                <a:lnTo>
                  <a:pt x="447536" y="1201170"/>
                </a:lnTo>
                <a:lnTo>
                  <a:pt x="452722" y="1201170"/>
                </a:lnTo>
                <a:lnTo>
                  <a:pt x="452722" y="1201370"/>
                </a:lnTo>
                <a:lnTo>
                  <a:pt x="457890" y="1201370"/>
                </a:lnTo>
                <a:lnTo>
                  <a:pt x="490786" y="1230148"/>
                </a:lnTo>
                <a:lnTo>
                  <a:pt x="491823" y="1245475"/>
                </a:lnTo>
                <a:lnTo>
                  <a:pt x="490831" y="1250465"/>
                </a:lnTo>
                <a:lnTo>
                  <a:pt x="462894" y="1278413"/>
                </a:lnTo>
                <a:lnTo>
                  <a:pt x="457907" y="1279406"/>
                </a:lnTo>
                <a:close/>
              </a:path>
              <a:path w="905510" h="1279525">
                <a:moveTo>
                  <a:pt x="870728" y="1279455"/>
                </a:moveTo>
                <a:lnTo>
                  <a:pt x="834385" y="1263957"/>
                </a:lnTo>
                <a:lnTo>
                  <a:pt x="826897" y="1234699"/>
                </a:lnTo>
                <a:lnTo>
                  <a:pt x="827940" y="1229720"/>
                </a:lnTo>
                <a:lnTo>
                  <a:pt x="856159" y="1202059"/>
                </a:lnTo>
                <a:lnTo>
                  <a:pt x="861157" y="1201117"/>
                </a:lnTo>
                <a:lnTo>
                  <a:pt x="866342" y="1201170"/>
                </a:lnTo>
                <a:lnTo>
                  <a:pt x="866342" y="1201370"/>
                </a:lnTo>
                <a:lnTo>
                  <a:pt x="871510" y="1201423"/>
                </a:lnTo>
                <a:lnTo>
                  <a:pt x="904111" y="1230538"/>
                </a:lnTo>
                <a:lnTo>
                  <a:pt x="905071" y="1235518"/>
                </a:lnTo>
                <a:lnTo>
                  <a:pt x="904990" y="1245875"/>
                </a:lnTo>
                <a:lnTo>
                  <a:pt x="875726" y="1278514"/>
                </a:lnTo>
                <a:lnTo>
                  <a:pt x="870728" y="12794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09600" y="3816986"/>
            <a:ext cx="5941060" cy="280352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356995" marR="5080" indent="-1344930">
              <a:lnSpc>
                <a:spcPts val="10670"/>
              </a:lnSpc>
              <a:spcBef>
                <a:spcPts val="730"/>
              </a:spcBef>
            </a:pPr>
            <a:r>
              <a:rPr sz="9300" b="1" spc="-520" dirty="0">
                <a:solidFill>
                  <a:srgbClr val="FDFAFA"/>
                </a:solidFill>
                <a:latin typeface="Arial"/>
                <a:cs typeface="Arial"/>
              </a:rPr>
              <a:t>SE</a:t>
            </a:r>
            <a:r>
              <a:rPr sz="9300" b="1" spc="215" dirty="0">
                <a:solidFill>
                  <a:srgbClr val="FDFAFA"/>
                </a:solidFill>
                <a:latin typeface="Arial"/>
                <a:cs typeface="Arial"/>
              </a:rPr>
              <a:t> </a:t>
            </a:r>
            <a:r>
              <a:rPr sz="9300" b="1" spc="215" dirty="0">
                <a:latin typeface="Arial"/>
                <a:cs typeface="Arial"/>
              </a:rPr>
              <a:t>DIVIDE </a:t>
            </a:r>
            <a:r>
              <a:rPr sz="9300" b="1" spc="-2565" dirty="0">
                <a:latin typeface="Arial"/>
                <a:cs typeface="Arial"/>
              </a:rPr>
              <a:t> </a:t>
            </a:r>
            <a:r>
              <a:rPr sz="9300" b="1" spc="-18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endParaRPr sz="9300" dirty="0">
              <a:latin typeface="Arial"/>
              <a:cs typeface="Arial"/>
            </a:endParaRPr>
          </a:p>
        </p:txBody>
      </p:sp>
      <p:pic>
        <p:nvPicPr>
          <p:cNvPr id="15" name="Imagen 14" descr="Diagrama&#10;&#10;Descripción generada automáticamente">
            <a:extLst>
              <a:ext uri="{FF2B5EF4-FFF2-40B4-BE49-F238E27FC236}">
                <a16:creationId xmlns:a16="http://schemas.microsoft.com/office/drawing/2014/main" id="{918CB4EA-4A2A-1213-4817-9FDC85466B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-10196"/>
            <a:ext cx="7010400" cy="21396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56366" y="11301"/>
            <a:ext cx="14108430" cy="10287000"/>
            <a:chOff x="4179890" y="0"/>
            <a:chExt cx="14108430" cy="10287000"/>
          </a:xfrm>
        </p:grpSpPr>
        <p:sp>
          <p:nvSpPr>
            <p:cNvPr id="3" name="object 3"/>
            <p:cNvSpPr/>
            <p:nvPr/>
          </p:nvSpPr>
          <p:spPr>
            <a:xfrm>
              <a:off x="4179890" y="0"/>
              <a:ext cx="7472680" cy="10287000"/>
            </a:xfrm>
            <a:custGeom>
              <a:avLst/>
              <a:gdLst/>
              <a:ahLst/>
              <a:cxnLst/>
              <a:rect l="l" t="t" r="r" b="b"/>
              <a:pathLst>
                <a:path w="7472680" h="10287000">
                  <a:moveTo>
                    <a:pt x="0" y="0"/>
                  </a:moveTo>
                  <a:lnTo>
                    <a:pt x="7472572" y="0"/>
                  </a:lnTo>
                  <a:lnTo>
                    <a:pt x="7472572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4602" y="2032891"/>
              <a:ext cx="10223396" cy="824276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693839" y="6448476"/>
            <a:ext cx="702945" cy="720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50" i="1" spc="260" dirty="0">
                <a:latin typeface="Arial"/>
                <a:cs typeface="Arial"/>
              </a:rPr>
              <a:t>0</a:t>
            </a:r>
            <a:r>
              <a:rPr sz="4550" i="1" spc="5" dirty="0">
                <a:latin typeface="Arial"/>
                <a:cs typeface="Arial"/>
              </a:rPr>
              <a:t>3</a:t>
            </a:r>
            <a:endParaRPr sz="4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19194" y="4238551"/>
            <a:ext cx="702945" cy="720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50" i="1" spc="260" dirty="0">
                <a:latin typeface="Arial"/>
                <a:cs typeface="Arial"/>
              </a:rPr>
              <a:t>0</a:t>
            </a:r>
            <a:r>
              <a:rPr sz="4550" i="1" spc="5" dirty="0">
                <a:latin typeface="Arial"/>
                <a:cs typeface="Arial"/>
              </a:rPr>
              <a:t>2</a:t>
            </a:r>
            <a:endParaRPr sz="4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11986" y="2504156"/>
            <a:ext cx="702945" cy="720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50" i="1" spc="260" dirty="0">
                <a:latin typeface="Arial"/>
                <a:cs typeface="Arial"/>
              </a:rPr>
              <a:t>0</a:t>
            </a:r>
            <a:r>
              <a:rPr sz="4550" i="1" spc="5" dirty="0">
                <a:latin typeface="Arial"/>
                <a:cs typeface="Arial"/>
              </a:rPr>
              <a:t>1</a:t>
            </a:r>
            <a:endParaRPr sz="45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815554" y="990600"/>
            <a:ext cx="2722880" cy="741045"/>
            <a:chOff x="4815554" y="990600"/>
            <a:chExt cx="2722880" cy="741045"/>
          </a:xfrm>
        </p:grpSpPr>
        <p:sp>
          <p:nvSpPr>
            <p:cNvPr id="9" name="object 9"/>
            <p:cNvSpPr/>
            <p:nvPr/>
          </p:nvSpPr>
          <p:spPr>
            <a:xfrm>
              <a:off x="4853617" y="1028700"/>
              <a:ext cx="2646680" cy="664845"/>
            </a:xfrm>
            <a:custGeom>
              <a:avLst/>
              <a:gdLst/>
              <a:ahLst/>
              <a:cxnLst/>
              <a:rect l="l" t="t" r="r" b="b"/>
              <a:pathLst>
                <a:path w="2646679" h="664844">
                  <a:moveTo>
                    <a:pt x="2646428" y="664267"/>
                  </a:moveTo>
                  <a:lnTo>
                    <a:pt x="0" y="664267"/>
                  </a:lnTo>
                  <a:lnTo>
                    <a:pt x="0" y="0"/>
                  </a:lnTo>
                  <a:lnTo>
                    <a:pt x="2646428" y="0"/>
                  </a:lnTo>
                  <a:lnTo>
                    <a:pt x="2646428" y="664267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53654" y="1028700"/>
              <a:ext cx="2646680" cy="664845"/>
            </a:xfrm>
            <a:custGeom>
              <a:avLst/>
              <a:gdLst/>
              <a:ahLst/>
              <a:cxnLst/>
              <a:rect l="l" t="t" r="r" b="b"/>
              <a:pathLst>
                <a:path w="2646679" h="664844">
                  <a:moveTo>
                    <a:pt x="0" y="0"/>
                  </a:moveTo>
                  <a:lnTo>
                    <a:pt x="2646239" y="0"/>
                  </a:lnTo>
                  <a:lnTo>
                    <a:pt x="2646239" y="664219"/>
                  </a:lnTo>
                  <a:lnTo>
                    <a:pt x="0" y="664219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FE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53617" y="1181163"/>
            <a:ext cx="26085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775">
              <a:lnSpc>
                <a:spcPct val="100000"/>
              </a:lnSpc>
              <a:spcBef>
                <a:spcPts val="100"/>
              </a:spcBef>
            </a:pPr>
            <a:r>
              <a:rPr sz="2000" spc="175" dirty="0">
                <a:solidFill>
                  <a:srgbClr val="FDFAFA"/>
                </a:solidFill>
                <a:latin typeface="Arial MT"/>
                <a:cs typeface="Arial MT"/>
              </a:rPr>
              <a:t>TERRITORIAL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763833" y="2140331"/>
            <a:ext cx="2722880" cy="1906270"/>
            <a:chOff x="4815554" y="2109154"/>
            <a:chExt cx="2722880" cy="190627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4142" y="2109154"/>
              <a:ext cx="123825" cy="1238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853617" y="3313049"/>
              <a:ext cx="2646680" cy="664845"/>
            </a:xfrm>
            <a:custGeom>
              <a:avLst/>
              <a:gdLst/>
              <a:ahLst/>
              <a:cxnLst/>
              <a:rect l="l" t="t" r="r" b="b"/>
              <a:pathLst>
                <a:path w="2646679" h="664845">
                  <a:moveTo>
                    <a:pt x="2646428" y="664267"/>
                  </a:moveTo>
                  <a:lnTo>
                    <a:pt x="0" y="664267"/>
                  </a:lnTo>
                  <a:lnTo>
                    <a:pt x="0" y="0"/>
                  </a:lnTo>
                  <a:lnTo>
                    <a:pt x="2646428" y="0"/>
                  </a:lnTo>
                  <a:lnTo>
                    <a:pt x="2646428" y="664267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53654" y="3313049"/>
              <a:ext cx="2646680" cy="664845"/>
            </a:xfrm>
            <a:custGeom>
              <a:avLst/>
              <a:gdLst/>
              <a:ahLst/>
              <a:cxnLst/>
              <a:rect l="l" t="t" r="r" b="b"/>
              <a:pathLst>
                <a:path w="2646679" h="664845">
                  <a:moveTo>
                    <a:pt x="0" y="0"/>
                  </a:moveTo>
                  <a:lnTo>
                    <a:pt x="2646239" y="0"/>
                  </a:lnTo>
                  <a:lnTo>
                    <a:pt x="2646239" y="664219"/>
                  </a:lnTo>
                  <a:lnTo>
                    <a:pt x="0" y="664219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FE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477707" y="1993310"/>
            <a:ext cx="7570902" cy="9992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95"/>
              </a:spcBef>
            </a:pPr>
            <a:r>
              <a:rPr lang="es-ES" sz="2800" spc="5" dirty="0">
                <a:solidFill>
                  <a:srgbClr val="FEFFFF"/>
                </a:solidFill>
                <a:latin typeface="Arial MT"/>
                <a:cs typeface="Arial MT"/>
              </a:rPr>
              <a:t>De </a:t>
            </a:r>
            <a:r>
              <a:rPr lang="es-ES" sz="2800" dirty="0">
                <a:effectLst/>
                <a:latin typeface="Arial MT"/>
                <a:ea typeface="Calibri" panose="020F0502020204030204" pitchFamily="34" charset="0"/>
              </a:rPr>
              <a:t>29 de noviembre </a:t>
            </a:r>
          </a:p>
          <a:p>
            <a:pPr marL="12700" marR="5080">
              <a:lnSpc>
                <a:spcPct val="117200"/>
              </a:lnSpc>
              <a:spcBef>
                <a:spcPts val="95"/>
              </a:spcBef>
            </a:pPr>
            <a:r>
              <a:rPr lang="es-ES" sz="2800" dirty="0">
                <a:effectLst/>
                <a:latin typeface="Arial MT"/>
                <a:ea typeface="Calibri" panose="020F0502020204030204" pitchFamily="34" charset="0"/>
              </a:rPr>
              <a:t>a 20 de diciembre de 2024</a:t>
            </a:r>
            <a:r>
              <a:rPr sz="2800" dirty="0">
                <a:solidFill>
                  <a:srgbClr val="FEFFFF"/>
                </a:solidFill>
                <a:latin typeface="Arial MT"/>
                <a:cs typeface="Arial MT"/>
              </a:rPr>
              <a:t>.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53617" y="3465513"/>
            <a:ext cx="26085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6740">
              <a:lnSpc>
                <a:spcPct val="100000"/>
              </a:lnSpc>
              <a:spcBef>
                <a:spcPts val="100"/>
              </a:spcBef>
            </a:pPr>
            <a:r>
              <a:rPr sz="2000" spc="170" dirty="0">
                <a:solidFill>
                  <a:srgbClr val="FDFAFA"/>
                </a:solidFill>
                <a:latin typeface="Arial MT"/>
                <a:cs typeface="Arial MT"/>
              </a:rPr>
              <a:t>NACIONAL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705721" y="4493267"/>
            <a:ext cx="2722880" cy="1828800"/>
            <a:chOff x="4782919" y="4509667"/>
            <a:chExt cx="2722880" cy="182880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9818" y="4509667"/>
              <a:ext cx="123825" cy="12382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820983" y="5635656"/>
              <a:ext cx="2646680" cy="664845"/>
            </a:xfrm>
            <a:custGeom>
              <a:avLst/>
              <a:gdLst/>
              <a:ahLst/>
              <a:cxnLst/>
              <a:rect l="l" t="t" r="r" b="b"/>
              <a:pathLst>
                <a:path w="2646679" h="664845">
                  <a:moveTo>
                    <a:pt x="2646428" y="664267"/>
                  </a:moveTo>
                  <a:lnTo>
                    <a:pt x="0" y="664267"/>
                  </a:lnTo>
                  <a:lnTo>
                    <a:pt x="0" y="0"/>
                  </a:lnTo>
                  <a:lnTo>
                    <a:pt x="2646428" y="0"/>
                  </a:lnTo>
                  <a:lnTo>
                    <a:pt x="2646428" y="664267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21019" y="5635656"/>
              <a:ext cx="2646680" cy="664845"/>
            </a:xfrm>
            <a:custGeom>
              <a:avLst/>
              <a:gdLst/>
              <a:ahLst/>
              <a:cxnLst/>
              <a:rect l="l" t="t" r="r" b="b"/>
              <a:pathLst>
                <a:path w="2646679" h="664845">
                  <a:moveTo>
                    <a:pt x="0" y="0"/>
                  </a:moveTo>
                  <a:lnTo>
                    <a:pt x="2646239" y="0"/>
                  </a:lnTo>
                  <a:lnTo>
                    <a:pt x="2646239" y="664219"/>
                  </a:lnTo>
                  <a:lnTo>
                    <a:pt x="0" y="664219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FE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518112" y="4312064"/>
            <a:ext cx="4861560" cy="9889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95"/>
              </a:spcBef>
            </a:pPr>
            <a:r>
              <a:rPr lang="es-ES" sz="2800" dirty="0">
                <a:effectLst/>
                <a:latin typeface="Arial MT"/>
                <a:ea typeface="Calibri" panose="020F0502020204030204" pitchFamily="34" charset="0"/>
              </a:rPr>
              <a:t>De 10 de febrero de 2025 </a:t>
            </a:r>
          </a:p>
          <a:p>
            <a:pPr marL="12700" marR="5080">
              <a:lnSpc>
                <a:spcPct val="117200"/>
              </a:lnSpc>
              <a:spcBef>
                <a:spcPts val="95"/>
              </a:spcBef>
            </a:pPr>
            <a:r>
              <a:rPr lang="es-ES" sz="2800" dirty="0">
                <a:effectLst/>
                <a:latin typeface="Arial MT"/>
                <a:ea typeface="Calibri" panose="020F0502020204030204" pitchFamily="34" charset="0"/>
              </a:rPr>
              <a:t>a 21 de marzo de 2025</a:t>
            </a:r>
            <a:r>
              <a:rPr sz="2800" dirty="0">
                <a:solidFill>
                  <a:srgbClr val="FEFFFF"/>
                </a:solidFill>
                <a:latin typeface="Arial MT"/>
                <a:cs typeface="Arial MT"/>
              </a:rPr>
              <a:t>.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20983" y="5788120"/>
            <a:ext cx="26085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 algn="ctr">
              <a:lnSpc>
                <a:spcPct val="100000"/>
              </a:lnSpc>
              <a:spcBef>
                <a:spcPts val="100"/>
              </a:spcBef>
            </a:pPr>
            <a:r>
              <a:rPr sz="2000" spc="155" dirty="0">
                <a:solidFill>
                  <a:srgbClr val="FDFAFA"/>
                </a:solidFill>
                <a:latin typeface="Arial MT"/>
                <a:cs typeface="Arial MT"/>
              </a:rPr>
              <a:t>FINAL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39548" y="6588695"/>
            <a:ext cx="3480652" cy="231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95"/>
              </a:spcBef>
            </a:pPr>
            <a:r>
              <a:rPr sz="3200" dirty="0">
                <a:solidFill>
                  <a:srgbClr val="FEFFFF"/>
                </a:solidFill>
                <a:latin typeface="Arial MT"/>
                <a:cs typeface="Arial MT"/>
              </a:rPr>
              <a:t>Ganadores </a:t>
            </a:r>
            <a:r>
              <a:rPr sz="3200" spc="5" dirty="0">
                <a:solidFill>
                  <a:srgbClr val="FEFFFF"/>
                </a:solidFill>
                <a:latin typeface="Arial MT"/>
                <a:cs typeface="Arial MT"/>
              </a:rPr>
              <a:t> </a:t>
            </a:r>
            <a:r>
              <a:rPr sz="3200" dirty="0" err="1">
                <a:solidFill>
                  <a:srgbClr val="FEFFFF"/>
                </a:solidFill>
                <a:latin typeface="Arial MT"/>
                <a:cs typeface="Arial MT"/>
              </a:rPr>
              <a:t>anunciados</a:t>
            </a:r>
            <a:r>
              <a:rPr sz="3200" dirty="0">
                <a:solidFill>
                  <a:srgbClr val="FEFFFF"/>
                </a:solidFill>
                <a:latin typeface="Arial MT"/>
                <a:cs typeface="Arial MT"/>
              </a:rPr>
              <a:t> </a:t>
            </a:r>
            <a:endParaRPr lang="es-ES" sz="3200" dirty="0">
              <a:solidFill>
                <a:srgbClr val="FEFFFF"/>
              </a:solidFill>
              <a:latin typeface="Arial MT"/>
              <a:cs typeface="Arial MT"/>
            </a:endParaRPr>
          </a:p>
          <a:p>
            <a:pPr marL="12700" marR="5080">
              <a:lnSpc>
                <a:spcPct val="117200"/>
              </a:lnSpc>
              <a:spcBef>
                <a:spcPts val="95"/>
              </a:spcBef>
            </a:pPr>
            <a:r>
              <a:rPr sz="3200" spc="5" dirty="0">
                <a:solidFill>
                  <a:srgbClr val="FEFFFF"/>
                </a:solidFill>
                <a:latin typeface="Arial MT"/>
                <a:cs typeface="Arial MT"/>
              </a:rPr>
              <a:t>2</a:t>
            </a:r>
            <a:r>
              <a:rPr lang="es-ES" sz="3200" spc="5" dirty="0">
                <a:solidFill>
                  <a:srgbClr val="FEFFFF"/>
                </a:solidFill>
                <a:latin typeface="Arial MT"/>
                <a:cs typeface="Arial MT"/>
              </a:rPr>
              <a:t>1</a:t>
            </a:r>
            <a:r>
              <a:rPr sz="3200" spc="5" dirty="0">
                <a:solidFill>
                  <a:srgbClr val="FEFFFF"/>
                </a:solidFill>
                <a:latin typeface="Arial MT"/>
                <a:cs typeface="Arial MT"/>
              </a:rPr>
              <a:t> </a:t>
            </a:r>
            <a:r>
              <a:rPr sz="3200" spc="-875" dirty="0">
                <a:solidFill>
                  <a:srgbClr val="FEFFFF"/>
                </a:solidFill>
                <a:latin typeface="Arial MT"/>
                <a:cs typeface="Arial MT"/>
              </a:rPr>
              <a:t> </a:t>
            </a:r>
            <a:r>
              <a:rPr sz="3200" spc="5" dirty="0">
                <a:solidFill>
                  <a:srgbClr val="FEFFFF"/>
                </a:solidFill>
                <a:latin typeface="Arial MT"/>
                <a:cs typeface="Arial MT"/>
              </a:rPr>
              <a:t>de marzo de </a:t>
            </a:r>
            <a:r>
              <a:rPr sz="3200" spc="10" dirty="0">
                <a:solidFill>
                  <a:srgbClr val="FE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EFFFF"/>
                </a:solidFill>
                <a:latin typeface="Arial MT"/>
                <a:cs typeface="Arial MT"/>
              </a:rPr>
              <a:t>202</a:t>
            </a:r>
            <a:r>
              <a:rPr lang="es-ES" sz="3200" dirty="0">
                <a:solidFill>
                  <a:srgbClr val="FEFFFF"/>
                </a:solidFill>
                <a:latin typeface="Arial MT"/>
                <a:cs typeface="Arial MT"/>
              </a:rPr>
              <a:t>5</a:t>
            </a:r>
            <a:r>
              <a:rPr sz="3200" dirty="0">
                <a:solidFill>
                  <a:srgbClr val="FEFFFF"/>
                </a:solidFill>
                <a:latin typeface="Arial MT"/>
                <a:cs typeface="Arial MT"/>
              </a:rPr>
              <a:t>.</a:t>
            </a:r>
            <a:endParaRPr sz="3200" dirty="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2036" y="5514798"/>
            <a:ext cx="3976370" cy="8737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83210">
              <a:lnSpc>
                <a:spcPct val="100000"/>
              </a:lnSpc>
              <a:spcBef>
                <a:spcPts val="115"/>
              </a:spcBef>
            </a:pPr>
            <a:r>
              <a:rPr sz="5550" b="1" spc="715" dirty="0">
                <a:solidFill>
                  <a:srgbClr val="FDFAFA"/>
                </a:solidFill>
                <a:latin typeface="Arial"/>
                <a:cs typeface="Arial"/>
              </a:rPr>
              <a:t>PLAZOS</a:t>
            </a:r>
            <a:endParaRPr sz="5550" dirty="0">
              <a:latin typeface="Arial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7069088"/>
            <a:ext cx="2927299" cy="3217910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1691151" y="0"/>
            <a:ext cx="16596847" cy="5190496"/>
            <a:chOff x="1691151" y="0"/>
            <a:chExt cx="16596847" cy="5190496"/>
          </a:xfrm>
        </p:grpSpPr>
        <p:sp>
          <p:nvSpPr>
            <p:cNvPr id="32" name="object 32"/>
            <p:cNvSpPr/>
            <p:nvPr/>
          </p:nvSpPr>
          <p:spPr>
            <a:xfrm>
              <a:off x="1691151" y="3919861"/>
              <a:ext cx="876300" cy="1270635"/>
            </a:xfrm>
            <a:custGeom>
              <a:avLst/>
              <a:gdLst/>
              <a:ahLst/>
              <a:cxnLst/>
              <a:rect l="l" t="t" r="r" b="b"/>
              <a:pathLst>
                <a:path w="876300" h="1270634">
                  <a:moveTo>
                    <a:pt x="458470" y="778510"/>
                  </a:moveTo>
                  <a:lnTo>
                    <a:pt x="442048" y="762101"/>
                  </a:lnTo>
                  <a:lnTo>
                    <a:pt x="437032" y="762101"/>
                  </a:lnTo>
                  <a:lnTo>
                    <a:pt x="420611" y="778510"/>
                  </a:lnTo>
                  <a:lnTo>
                    <a:pt x="420611" y="783539"/>
                  </a:lnTo>
                  <a:lnTo>
                    <a:pt x="437032" y="799947"/>
                  </a:lnTo>
                  <a:lnTo>
                    <a:pt x="442048" y="799947"/>
                  </a:lnTo>
                  <a:lnTo>
                    <a:pt x="458470" y="783539"/>
                  </a:lnTo>
                  <a:lnTo>
                    <a:pt x="458470" y="781024"/>
                  </a:lnTo>
                  <a:lnTo>
                    <a:pt x="458470" y="778510"/>
                  </a:lnTo>
                  <a:close/>
                </a:path>
                <a:path w="876300" h="1270634">
                  <a:moveTo>
                    <a:pt x="458470" y="703732"/>
                  </a:moveTo>
                  <a:lnTo>
                    <a:pt x="442048" y="687311"/>
                  </a:lnTo>
                  <a:lnTo>
                    <a:pt x="437032" y="687311"/>
                  </a:lnTo>
                  <a:lnTo>
                    <a:pt x="420611" y="703732"/>
                  </a:lnTo>
                  <a:lnTo>
                    <a:pt x="420611" y="708748"/>
                  </a:lnTo>
                  <a:lnTo>
                    <a:pt x="437032" y="725157"/>
                  </a:lnTo>
                  <a:lnTo>
                    <a:pt x="442048" y="725157"/>
                  </a:lnTo>
                  <a:lnTo>
                    <a:pt x="458470" y="708748"/>
                  </a:lnTo>
                  <a:lnTo>
                    <a:pt x="458470" y="706234"/>
                  </a:lnTo>
                  <a:lnTo>
                    <a:pt x="458470" y="703732"/>
                  </a:lnTo>
                  <a:close/>
                </a:path>
                <a:path w="876300" h="1270634">
                  <a:moveTo>
                    <a:pt x="691616" y="359613"/>
                  </a:moveTo>
                  <a:lnTo>
                    <a:pt x="671385" y="338328"/>
                  </a:lnTo>
                  <a:lnTo>
                    <a:pt x="667461" y="338963"/>
                  </a:lnTo>
                  <a:lnTo>
                    <a:pt x="623481" y="360667"/>
                  </a:lnTo>
                  <a:lnTo>
                    <a:pt x="587959" y="373367"/>
                  </a:lnTo>
                  <a:lnTo>
                    <a:pt x="550722" y="377710"/>
                  </a:lnTo>
                  <a:lnTo>
                    <a:pt x="505320" y="372389"/>
                  </a:lnTo>
                  <a:lnTo>
                    <a:pt x="445287" y="356069"/>
                  </a:lnTo>
                  <a:lnTo>
                    <a:pt x="431431" y="351917"/>
                  </a:lnTo>
                  <a:lnTo>
                    <a:pt x="417410" y="348437"/>
                  </a:lnTo>
                  <a:lnTo>
                    <a:pt x="374523" y="342049"/>
                  </a:lnTo>
                  <a:lnTo>
                    <a:pt x="345655" y="341236"/>
                  </a:lnTo>
                  <a:lnTo>
                    <a:pt x="331190" y="341858"/>
                  </a:lnTo>
                  <a:lnTo>
                    <a:pt x="288290" y="347853"/>
                  </a:lnTo>
                  <a:lnTo>
                    <a:pt x="246634" y="359918"/>
                  </a:lnTo>
                  <a:lnTo>
                    <a:pt x="211607" y="378637"/>
                  </a:lnTo>
                  <a:lnTo>
                    <a:pt x="209016" y="389559"/>
                  </a:lnTo>
                  <a:lnTo>
                    <a:pt x="210248" y="395173"/>
                  </a:lnTo>
                  <a:lnTo>
                    <a:pt x="327075" y="510374"/>
                  </a:lnTo>
                  <a:lnTo>
                    <a:pt x="368782" y="550011"/>
                  </a:lnTo>
                  <a:lnTo>
                    <a:pt x="386702" y="566508"/>
                  </a:lnTo>
                  <a:lnTo>
                    <a:pt x="395071" y="577735"/>
                  </a:lnTo>
                  <a:lnTo>
                    <a:pt x="401396" y="589826"/>
                  </a:lnTo>
                  <a:lnTo>
                    <a:pt x="405676" y="602792"/>
                  </a:lnTo>
                  <a:lnTo>
                    <a:pt x="408393" y="620471"/>
                  </a:lnTo>
                  <a:lnTo>
                    <a:pt x="409587" y="624090"/>
                  </a:lnTo>
                  <a:lnTo>
                    <a:pt x="436422" y="643255"/>
                  </a:lnTo>
                  <a:lnTo>
                    <a:pt x="440296" y="642962"/>
                  </a:lnTo>
                  <a:lnTo>
                    <a:pt x="443979" y="643318"/>
                  </a:lnTo>
                  <a:lnTo>
                    <a:pt x="470573" y="617829"/>
                  </a:lnTo>
                  <a:lnTo>
                    <a:pt x="472071" y="608888"/>
                  </a:lnTo>
                  <a:lnTo>
                    <a:pt x="491312" y="568540"/>
                  </a:lnTo>
                  <a:lnTo>
                    <a:pt x="622960" y="441998"/>
                  </a:lnTo>
                  <a:lnTo>
                    <a:pt x="642099" y="424345"/>
                  </a:lnTo>
                  <a:lnTo>
                    <a:pt x="655497" y="411454"/>
                  </a:lnTo>
                  <a:lnTo>
                    <a:pt x="667727" y="397624"/>
                  </a:lnTo>
                  <a:lnTo>
                    <a:pt x="678802" y="382841"/>
                  </a:lnTo>
                  <a:lnTo>
                    <a:pt x="688733" y="367118"/>
                  </a:lnTo>
                  <a:lnTo>
                    <a:pt x="690816" y="363499"/>
                  </a:lnTo>
                  <a:lnTo>
                    <a:pt x="691616" y="359613"/>
                  </a:lnTo>
                  <a:close/>
                </a:path>
                <a:path w="876300" h="1270634">
                  <a:moveTo>
                    <a:pt x="700087" y="1092517"/>
                  </a:moveTo>
                  <a:lnTo>
                    <a:pt x="695833" y="1048258"/>
                  </a:lnTo>
                  <a:lnTo>
                    <a:pt x="684809" y="1007757"/>
                  </a:lnTo>
                  <a:lnTo>
                    <a:pt x="663219" y="962266"/>
                  </a:lnTo>
                  <a:lnTo>
                    <a:pt x="633298" y="921766"/>
                  </a:lnTo>
                  <a:lnTo>
                    <a:pt x="596163" y="887780"/>
                  </a:lnTo>
                  <a:lnTo>
                    <a:pt x="553173" y="861555"/>
                  </a:lnTo>
                  <a:lnTo>
                    <a:pt x="505955" y="844080"/>
                  </a:lnTo>
                  <a:lnTo>
                    <a:pt x="456260" y="836002"/>
                  </a:lnTo>
                  <a:lnTo>
                    <a:pt x="447865" y="835596"/>
                  </a:lnTo>
                  <a:lnTo>
                    <a:pt x="431063" y="835596"/>
                  </a:lnTo>
                  <a:lnTo>
                    <a:pt x="381127" y="842073"/>
                  </a:lnTo>
                  <a:lnTo>
                    <a:pt x="333362" y="858012"/>
                  </a:lnTo>
                  <a:lnTo>
                    <a:pt x="289560" y="882840"/>
                  </a:lnTo>
                  <a:lnTo>
                    <a:pt x="251345" y="915619"/>
                  </a:lnTo>
                  <a:lnTo>
                    <a:pt x="220141" y="955128"/>
                  </a:lnTo>
                  <a:lnTo>
                    <a:pt x="197104" y="999896"/>
                  </a:lnTo>
                  <a:lnTo>
                    <a:pt x="183095" y="1048258"/>
                  </a:lnTo>
                  <a:lnTo>
                    <a:pt x="178841" y="1089558"/>
                  </a:lnTo>
                  <a:lnTo>
                    <a:pt x="178790" y="1092136"/>
                  </a:lnTo>
                  <a:lnTo>
                    <a:pt x="179235" y="1094613"/>
                  </a:lnTo>
                  <a:lnTo>
                    <a:pt x="195503" y="1108976"/>
                  </a:lnTo>
                  <a:lnTo>
                    <a:pt x="683666" y="1108938"/>
                  </a:lnTo>
                  <a:lnTo>
                    <a:pt x="700087" y="1092517"/>
                  </a:lnTo>
                  <a:close/>
                </a:path>
                <a:path w="876300" h="1270634">
                  <a:moveTo>
                    <a:pt x="876058" y="8064"/>
                  </a:moveTo>
                  <a:lnTo>
                    <a:pt x="862914" y="0"/>
                  </a:lnTo>
                  <a:lnTo>
                    <a:pt x="762762" y="0"/>
                  </a:lnTo>
                  <a:lnTo>
                    <a:pt x="762762" y="119748"/>
                  </a:lnTo>
                  <a:lnTo>
                    <a:pt x="762698" y="216496"/>
                  </a:lnTo>
                  <a:lnTo>
                    <a:pt x="758520" y="275005"/>
                  </a:lnTo>
                  <a:lnTo>
                    <a:pt x="747128" y="327837"/>
                  </a:lnTo>
                  <a:lnTo>
                    <a:pt x="728370" y="374726"/>
                  </a:lnTo>
                  <a:lnTo>
                    <a:pt x="702005" y="416204"/>
                  </a:lnTo>
                  <a:lnTo>
                    <a:pt x="667842" y="452805"/>
                  </a:lnTo>
                  <a:lnTo>
                    <a:pt x="648157" y="470636"/>
                  </a:lnTo>
                  <a:lnTo>
                    <a:pt x="546265" y="563930"/>
                  </a:lnTo>
                  <a:lnTo>
                    <a:pt x="518198" y="598449"/>
                  </a:lnTo>
                  <a:lnTo>
                    <a:pt x="506755" y="641438"/>
                  </a:lnTo>
                  <a:lnTo>
                    <a:pt x="507974" y="652919"/>
                  </a:lnTo>
                  <a:lnTo>
                    <a:pt x="524687" y="695261"/>
                  </a:lnTo>
                  <a:lnTo>
                    <a:pt x="548081" y="720318"/>
                  </a:lnTo>
                  <a:lnTo>
                    <a:pt x="667385" y="829614"/>
                  </a:lnTo>
                  <a:lnTo>
                    <a:pt x="701548" y="866216"/>
                  </a:lnTo>
                  <a:lnTo>
                    <a:pt x="727913" y="907694"/>
                  </a:lnTo>
                  <a:lnTo>
                    <a:pt x="746683" y="954570"/>
                  </a:lnTo>
                  <a:lnTo>
                    <a:pt x="758075" y="1007338"/>
                  </a:lnTo>
                  <a:lnTo>
                    <a:pt x="762279" y="1066241"/>
                  </a:lnTo>
                  <a:lnTo>
                    <a:pt x="762304" y="1150112"/>
                  </a:lnTo>
                  <a:lnTo>
                    <a:pt x="116166" y="1150112"/>
                  </a:lnTo>
                  <a:lnTo>
                    <a:pt x="116205" y="1066241"/>
                  </a:lnTo>
                  <a:lnTo>
                    <a:pt x="120484" y="1007427"/>
                  </a:lnTo>
                  <a:lnTo>
                    <a:pt x="131914" y="954595"/>
                  </a:lnTo>
                  <a:lnTo>
                    <a:pt x="150698" y="907707"/>
                  </a:lnTo>
                  <a:lnTo>
                    <a:pt x="177076" y="866228"/>
                  </a:lnTo>
                  <a:lnTo>
                    <a:pt x="211239" y="829614"/>
                  </a:lnTo>
                  <a:lnTo>
                    <a:pt x="330847" y="720471"/>
                  </a:lnTo>
                  <a:lnTo>
                    <a:pt x="339648" y="712863"/>
                  </a:lnTo>
                  <a:lnTo>
                    <a:pt x="347497" y="704469"/>
                  </a:lnTo>
                  <a:lnTo>
                    <a:pt x="368795" y="663790"/>
                  </a:lnTo>
                  <a:lnTo>
                    <a:pt x="372478" y="640994"/>
                  </a:lnTo>
                  <a:lnTo>
                    <a:pt x="371309" y="629780"/>
                  </a:lnTo>
                  <a:lnTo>
                    <a:pt x="355028" y="588352"/>
                  </a:lnTo>
                  <a:lnTo>
                    <a:pt x="332206" y="563930"/>
                  </a:lnTo>
                  <a:lnTo>
                    <a:pt x="211099" y="453415"/>
                  </a:lnTo>
                  <a:lnTo>
                    <a:pt x="176999" y="416814"/>
                  </a:lnTo>
                  <a:lnTo>
                    <a:pt x="150672" y="375335"/>
                  </a:lnTo>
                  <a:lnTo>
                    <a:pt x="131902" y="328472"/>
                  </a:lnTo>
                  <a:lnTo>
                    <a:pt x="120472" y="275691"/>
                  </a:lnTo>
                  <a:lnTo>
                    <a:pt x="116166" y="216496"/>
                  </a:lnTo>
                  <a:lnTo>
                    <a:pt x="116166" y="119748"/>
                  </a:lnTo>
                  <a:lnTo>
                    <a:pt x="762762" y="119748"/>
                  </a:lnTo>
                  <a:lnTo>
                    <a:pt x="762762" y="0"/>
                  </a:lnTo>
                  <a:lnTo>
                    <a:pt x="16471" y="0"/>
                  </a:lnTo>
                  <a:lnTo>
                    <a:pt x="14058" y="482"/>
                  </a:lnTo>
                  <a:lnTo>
                    <a:pt x="50" y="16421"/>
                  </a:lnTo>
                  <a:lnTo>
                    <a:pt x="50" y="103339"/>
                  </a:lnTo>
                  <a:lnTo>
                    <a:pt x="16471" y="119748"/>
                  </a:lnTo>
                  <a:lnTo>
                    <a:pt x="78320" y="119748"/>
                  </a:lnTo>
                  <a:lnTo>
                    <a:pt x="78371" y="216496"/>
                  </a:lnTo>
                  <a:lnTo>
                    <a:pt x="81838" y="270598"/>
                  </a:lnTo>
                  <a:lnTo>
                    <a:pt x="91046" y="320979"/>
                  </a:lnTo>
                  <a:lnTo>
                    <a:pt x="106006" y="367017"/>
                  </a:lnTo>
                  <a:lnTo>
                    <a:pt x="126758" y="408825"/>
                  </a:lnTo>
                  <a:lnTo>
                    <a:pt x="153339" y="446570"/>
                  </a:lnTo>
                  <a:lnTo>
                    <a:pt x="185813" y="480364"/>
                  </a:lnTo>
                  <a:lnTo>
                    <a:pt x="306920" y="590880"/>
                  </a:lnTo>
                  <a:lnTo>
                    <a:pt x="312597" y="595630"/>
                  </a:lnTo>
                  <a:lnTo>
                    <a:pt x="317677" y="600900"/>
                  </a:lnTo>
                  <a:lnTo>
                    <a:pt x="334327" y="640994"/>
                  </a:lnTo>
                  <a:lnTo>
                    <a:pt x="333209" y="648550"/>
                  </a:lnTo>
                  <a:lnTo>
                    <a:pt x="311035" y="687489"/>
                  </a:lnTo>
                  <a:lnTo>
                    <a:pt x="305104" y="692315"/>
                  </a:lnTo>
                  <a:lnTo>
                    <a:pt x="185508" y="801611"/>
                  </a:lnTo>
                  <a:lnTo>
                    <a:pt x="153047" y="835406"/>
                  </a:lnTo>
                  <a:lnTo>
                    <a:pt x="126492" y="873150"/>
                  </a:lnTo>
                  <a:lnTo>
                    <a:pt x="105778" y="914971"/>
                  </a:lnTo>
                  <a:lnTo>
                    <a:pt x="90843" y="960996"/>
                  </a:lnTo>
                  <a:lnTo>
                    <a:pt x="81584" y="1011555"/>
                  </a:lnTo>
                  <a:lnTo>
                    <a:pt x="78041" y="1066241"/>
                  </a:lnTo>
                  <a:lnTo>
                    <a:pt x="78016" y="1150112"/>
                  </a:lnTo>
                  <a:lnTo>
                    <a:pt x="16433" y="1150112"/>
                  </a:lnTo>
                  <a:lnTo>
                    <a:pt x="0" y="1166939"/>
                  </a:lnTo>
                  <a:lnTo>
                    <a:pt x="50" y="1253896"/>
                  </a:lnTo>
                  <a:lnTo>
                    <a:pt x="16471" y="1270317"/>
                  </a:lnTo>
                  <a:lnTo>
                    <a:pt x="859955" y="1270317"/>
                  </a:lnTo>
                  <a:lnTo>
                    <a:pt x="862533" y="1270381"/>
                  </a:lnTo>
                  <a:lnTo>
                    <a:pt x="876058" y="1262291"/>
                  </a:lnTo>
                  <a:lnTo>
                    <a:pt x="876058" y="1158621"/>
                  </a:lnTo>
                  <a:lnTo>
                    <a:pt x="862914" y="1150569"/>
                  </a:lnTo>
                  <a:lnTo>
                    <a:pt x="800608" y="1150569"/>
                  </a:lnTo>
                  <a:lnTo>
                    <a:pt x="800608" y="1150112"/>
                  </a:lnTo>
                  <a:lnTo>
                    <a:pt x="800608" y="1066241"/>
                  </a:lnTo>
                  <a:lnTo>
                    <a:pt x="797102" y="1011377"/>
                  </a:lnTo>
                  <a:lnTo>
                    <a:pt x="787933" y="961085"/>
                  </a:lnTo>
                  <a:lnTo>
                    <a:pt x="773010" y="915009"/>
                  </a:lnTo>
                  <a:lnTo>
                    <a:pt x="752284" y="873163"/>
                  </a:lnTo>
                  <a:lnTo>
                    <a:pt x="725728" y="835406"/>
                  </a:lnTo>
                  <a:lnTo>
                    <a:pt x="693267" y="801611"/>
                  </a:lnTo>
                  <a:lnTo>
                    <a:pt x="573519" y="692162"/>
                  </a:lnTo>
                  <a:lnTo>
                    <a:pt x="567639" y="687374"/>
                  </a:lnTo>
                  <a:lnTo>
                    <a:pt x="562419" y="682117"/>
                  </a:lnTo>
                  <a:lnTo>
                    <a:pt x="544626" y="641438"/>
                  </a:lnTo>
                  <a:lnTo>
                    <a:pt x="544652" y="640994"/>
                  </a:lnTo>
                  <a:lnTo>
                    <a:pt x="561530" y="601319"/>
                  </a:lnTo>
                  <a:lnTo>
                    <a:pt x="572312" y="591337"/>
                  </a:lnTo>
                  <a:lnTo>
                    <a:pt x="693267" y="481126"/>
                  </a:lnTo>
                  <a:lnTo>
                    <a:pt x="725728" y="447255"/>
                  </a:lnTo>
                  <a:lnTo>
                    <a:pt x="752284" y="409473"/>
                  </a:lnTo>
                  <a:lnTo>
                    <a:pt x="772998" y="367601"/>
                  </a:lnTo>
                  <a:lnTo>
                    <a:pt x="787920" y="321500"/>
                  </a:lnTo>
                  <a:lnTo>
                    <a:pt x="797102" y="271030"/>
                  </a:lnTo>
                  <a:lnTo>
                    <a:pt x="800569" y="216496"/>
                  </a:lnTo>
                  <a:lnTo>
                    <a:pt x="800608" y="119748"/>
                  </a:lnTo>
                  <a:lnTo>
                    <a:pt x="859955" y="119748"/>
                  </a:lnTo>
                  <a:lnTo>
                    <a:pt x="876058" y="111709"/>
                  </a:lnTo>
                  <a:lnTo>
                    <a:pt x="876058" y="8064"/>
                  </a:lnTo>
                  <a:close/>
                </a:path>
              </a:pathLst>
            </a:custGeom>
            <a:solidFill>
              <a:srgbClr val="FE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47838" y="0"/>
              <a:ext cx="8140160" cy="1058118"/>
            </a:xfrm>
            <a:prstGeom prst="rect">
              <a:avLst/>
            </a:prstGeom>
          </p:spPr>
        </p:pic>
      </p:grpSp>
      <p:pic>
        <p:nvPicPr>
          <p:cNvPr id="35" name="Imagen 34" descr="Diagrama&#10;&#10;Descripción generada automáticamente">
            <a:extLst>
              <a:ext uri="{FF2B5EF4-FFF2-40B4-BE49-F238E27FC236}">
                <a16:creationId xmlns:a16="http://schemas.microsoft.com/office/drawing/2014/main" id="{282F1EA1-1925-EFD0-3880-8B457BBD63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006" y="1"/>
            <a:ext cx="6630992" cy="19442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57046"/>
            <a:ext cx="6560820" cy="4130040"/>
            <a:chOff x="0" y="6157046"/>
            <a:chExt cx="6560820" cy="4130040"/>
          </a:xfrm>
        </p:grpSpPr>
        <p:sp>
          <p:nvSpPr>
            <p:cNvPr id="3" name="object 3"/>
            <p:cNvSpPr/>
            <p:nvPr/>
          </p:nvSpPr>
          <p:spPr>
            <a:xfrm>
              <a:off x="0" y="6157046"/>
              <a:ext cx="4400550" cy="4130040"/>
            </a:xfrm>
            <a:custGeom>
              <a:avLst/>
              <a:gdLst/>
              <a:ahLst/>
              <a:cxnLst/>
              <a:rect l="l" t="t" r="r" b="b"/>
              <a:pathLst>
                <a:path w="4400550" h="4130040">
                  <a:moveTo>
                    <a:pt x="4376499" y="2723470"/>
                  </a:moveTo>
                  <a:lnTo>
                    <a:pt x="0" y="2723470"/>
                  </a:lnTo>
                  <a:lnTo>
                    <a:pt x="0" y="2670605"/>
                  </a:lnTo>
                  <a:lnTo>
                    <a:pt x="4313458" y="2670605"/>
                  </a:lnTo>
                  <a:lnTo>
                    <a:pt x="1739462" y="52864"/>
                  </a:lnTo>
                  <a:lnTo>
                    <a:pt x="0" y="52864"/>
                  </a:lnTo>
                  <a:lnTo>
                    <a:pt x="0" y="0"/>
                  </a:lnTo>
                  <a:lnTo>
                    <a:pt x="1758388" y="0"/>
                  </a:lnTo>
                  <a:lnTo>
                    <a:pt x="1764672" y="2636"/>
                  </a:lnTo>
                  <a:lnTo>
                    <a:pt x="4398984" y="2682328"/>
                  </a:lnTo>
                  <a:lnTo>
                    <a:pt x="4400509" y="2685238"/>
                  </a:lnTo>
                  <a:lnTo>
                    <a:pt x="4400509" y="2707875"/>
                  </a:lnTo>
                  <a:lnTo>
                    <a:pt x="4398734" y="2712126"/>
                  </a:lnTo>
                  <a:lnTo>
                    <a:pt x="4395503" y="2716053"/>
                  </a:lnTo>
                  <a:lnTo>
                    <a:pt x="4386674" y="2721961"/>
                  </a:lnTo>
                  <a:lnTo>
                    <a:pt x="4381810" y="2723448"/>
                  </a:lnTo>
                  <a:lnTo>
                    <a:pt x="4376499" y="2723470"/>
                  </a:lnTo>
                  <a:close/>
                </a:path>
                <a:path w="4400550" h="4130040">
                  <a:moveTo>
                    <a:pt x="1656993" y="2670605"/>
                  </a:moveTo>
                  <a:lnTo>
                    <a:pt x="1582453" y="2670605"/>
                  </a:lnTo>
                  <a:lnTo>
                    <a:pt x="0" y="1061010"/>
                  </a:lnTo>
                  <a:lnTo>
                    <a:pt x="0" y="985450"/>
                  </a:lnTo>
                  <a:lnTo>
                    <a:pt x="1656993" y="2670605"/>
                  </a:lnTo>
                  <a:close/>
                </a:path>
                <a:path w="4400550" h="4130040">
                  <a:moveTo>
                    <a:pt x="3196628" y="4129953"/>
                  </a:moveTo>
                  <a:lnTo>
                    <a:pt x="3122371" y="4129953"/>
                  </a:lnTo>
                  <a:lnTo>
                    <a:pt x="1739462" y="2723470"/>
                  </a:lnTo>
                  <a:lnTo>
                    <a:pt x="1814002" y="2723470"/>
                  </a:lnTo>
                  <a:lnTo>
                    <a:pt x="3196628" y="4129953"/>
                  </a:lnTo>
                  <a:close/>
                </a:path>
                <a:path w="4400550" h="4130040">
                  <a:moveTo>
                    <a:pt x="465694" y="4129953"/>
                  </a:moveTo>
                  <a:lnTo>
                    <a:pt x="391471" y="4129953"/>
                  </a:lnTo>
                  <a:lnTo>
                    <a:pt x="0" y="3731762"/>
                  </a:lnTo>
                  <a:lnTo>
                    <a:pt x="0" y="3656247"/>
                  </a:lnTo>
                  <a:lnTo>
                    <a:pt x="465694" y="4129953"/>
                  </a:lnTo>
                  <a:close/>
                </a:path>
              </a:pathLst>
            </a:custGeom>
            <a:solidFill>
              <a:srgbClr val="F1C4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5467" y="8405881"/>
              <a:ext cx="4314824" cy="44767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245467" y="3365956"/>
            <a:ext cx="4319270" cy="2116455"/>
            <a:chOff x="2245467" y="3365956"/>
            <a:chExt cx="4319270" cy="2116455"/>
          </a:xfrm>
        </p:grpSpPr>
        <p:sp>
          <p:nvSpPr>
            <p:cNvPr id="6" name="object 6"/>
            <p:cNvSpPr/>
            <p:nvPr/>
          </p:nvSpPr>
          <p:spPr>
            <a:xfrm>
              <a:off x="2245467" y="3442156"/>
              <a:ext cx="4319270" cy="2040255"/>
            </a:xfrm>
            <a:custGeom>
              <a:avLst/>
              <a:gdLst/>
              <a:ahLst/>
              <a:cxnLst/>
              <a:rect l="l" t="t" r="r" b="b"/>
              <a:pathLst>
                <a:path w="4319270" h="2040254">
                  <a:moveTo>
                    <a:pt x="0" y="2039686"/>
                  </a:moveTo>
                  <a:lnTo>
                    <a:pt x="4318829" y="2039686"/>
                  </a:lnTo>
                  <a:lnTo>
                    <a:pt x="4318829" y="0"/>
                  </a:lnTo>
                  <a:lnTo>
                    <a:pt x="0" y="0"/>
                  </a:lnTo>
                  <a:lnTo>
                    <a:pt x="0" y="2039686"/>
                  </a:lnTo>
                  <a:close/>
                </a:path>
              </a:pathLst>
            </a:custGeom>
            <a:solidFill>
              <a:srgbClr val="E25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45551" y="3365956"/>
              <a:ext cx="4314825" cy="76200"/>
            </a:xfrm>
            <a:custGeom>
              <a:avLst/>
              <a:gdLst/>
              <a:ahLst/>
              <a:cxnLst/>
              <a:rect l="l" t="t" r="r" b="b"/>
              <a:pathLst>
                <a:path w="4314825" h="76200">
                  <a:moveTo>
                    <a:pt x="0" y="0"/>
                  </a:moveTo>
                  <a:lnTo>
                    <a:pt x="4314740" y="0"/>
                  </a:lnTo>
                  <a:lnTo>
                    <a:pt x="4314740" y="76199"/>
                  </a:lnTo>
                  <a:lnTo>
                    <a:pt x="0" y="7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5062" y="8405880"/>
            <a:ext cx="4314824" cy="44767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6946979" y="5765086"/>
            <a:ext cx="4391025" cy="2216150"/>
            <a:chOff x="6946979" y="5765086"/>
            <a:chExt cx="4391025" cy="2216150"/>
          </a:xfrm>
        </p:grpSpPr>
        <p:sp>
          <p:nvSpPr>
            <p:cNvPr id="10" name="object 10"/>
            <p:cNvSpPr/>
            <p:nvPr/>
          </p:nvSpPr>
          <p:spPr>
            <a:xfrm>
              <a:off x="6985061" y="5803186"/>
              <a:ext cx="4319270" cy="2139950"/>
            </a:xfrm>
            <a:custGeom>
              <a:avLst/>
              <a:gdLst/>
              <a:ahLst/>
              <a:cxnLst/>
              <a:rect l="l" t="t" r="r" b="b"/>
              <a:pathLst>
                <a:path w="4319270" h="2139950">
                  <a:moveTo>
                    <a:pt x="4318829" y="2139636"/>
                  </a:moveTo>
                  <a:lnTo>
                    <a:pt x="0" y="2139636"/>
                  </a:lnTo>
                  <a:lnTo>
                    <a:pt x="0" y="0"/>
                  </a:lnTo>
                  <a:lnTo>
                    <a:pt x="4318829" y="0"/>
                  </a:lnTo>
                  <a:lnTo>
                    <a:pt x="4318829" y="2139636"/>
                  </a:lnTo>
                  <a:close/>
                </a:path>
              </a:pathLst>
            </a:custGeom>
            <a:solidFill>
              <a:srgbClr val="E25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85079" y="5803186"/>
              <a:ext cx="4314825" cy="2139950"/>
            </a:xfrm>
            <a:custGeom>
              <a:avLst/>
              <a:gdLst/>
              <a:ahLst/>
              <a:cxnLst/>
              <a:rect l="l" t="t" r="r" b="b"/>
              <a:pathLst>
                <a:path w="4314825" h="2139950">
                  <a:moveTo>
                    <a:pt x="4314807" y="2139552"/>
                  </a:moveTo>
                  <a:lnTo>
                    <a:pt x="0" y="2139552"/>
                  </a:lnTo>
                  <a:lnTo>
                    <a:pt x="0" y="0"/>
                  </a:lnTo>
                </a:path>
              </a:pathLst>
            </a:custGeom>
            <a:ln w="76199">
              <a:solidFill>
                <a:srgbClr val="FE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1723703" y="0"/>
            <a:ext cx="6564630" cy="10287000"/>
            <a:chOff x="11723703" y="0"/>
            <a:chExt cx="6564630" cy="10287000"/>
          </a:xfrm>
        </p:grpSpPr>
        <p:sp>
          <p:nvSpPr>
            <p:cNvPr id="13" name="object 13"/>
            <p:cNvSpPr/>
            <p:nvPr/>
          </p:nvSpPr>
          <p:spPr>
            <a:xfrm>
              <a:off x="13859422" y="0"/>
              <a:ext cx="4429125" cy="4960620"/>
            </a:xfrm>
            <a:custGeom>
              <a:avLst/>
              <a:gdLst/>
              <a:ahLst/>
              <a:cxnLst/>
              <a:rect l="l" t="t" r="r" b="b"/>
              <a:pathLst>
                <a:path w="4429125" h="4960620">
                  <a:moveTo>
                    <a:pt x="2962699" y="1931802"/>
                  </a:moveTo>
                  <a:lnTo>
                    <a:pt x="2879807" y="1931802"/>
                  </a:lnTo>
                  <a:lnTo>
                    <a:pt x="980579" y="0"/>
                  </a:lnTo>
                  <a:lnTo>
                    <a:pt x="1063180" y="0"/>
                  </a:lnTo>
                  <a:lnTo>
                    <a:pt x="2962699" y="1931802"/>
                  </a:lnTo>
                  <a:close/>
                </a:path>
                <a:path w="4429125" h="4960620">
                  <a:moveTo>
                    <a:pt x="4428577" y="418243"/>
                  </a:moveTo>
                  <a:lnTo>
                    <a:pt x="4017323" y="0"/>
                  </a:lnTo>
                  <a:lnTo>
                    <a:pt x="4100043" y="0"/>
                  </a:lnTo>
                  <a:lnTo>
                    <a:pt x="4428577" y="334190"/>
                  </a:lnTo>
                  <a:lnTo>
                    <a:pt x="4428577" y="418243"/>
                  </a:lnTo>
                  <a:close/>
                </a:path>
                <a:path w="4429125" h="4960620">
                  <a:moveTo>
                    <a:pt x="2941671" y="4960614"/>
                  </a:moveTo>
                  <a:lnTo>
                    <a:pt x="2934665" y="4957675"/>
                  </a:lnTo>
                  <a:lnTo>
                    <a:pt x="9144" y="1981920"/>
                  </a:lnTo>
                  <a:lnTo>
                    <a:pt x="4947" y="1977699"/>
                  </a:lnTo>
                  <a:lnTo>
                    <a:pt x="2279" y="1972667"/>
                  </a:lnTo>
                  <a:lnTo>
                    <a:pt x="0" y="1960983"/>
                  </a:lnTo>
                  <a:lnTo>
                    <a:pt x="581" y="1955317"/>
                  </a:lnTo>
                  <a:lnTo>
                    <a:pt x="5184" y="1944340"/>
                  </a:lnTo>
                  <a:lnTo>
                    <a:pt x="8818" y="1939954"/>
                  </a:lnTo>
                  <a:lnTo>
                    <a:pt x="18750" y="1933391"/>
                  </a:lnTo>
                  <a:lnTo>
                    <a:pt x="24209" y="1931767"/>
                  </a:lnTo>
                  <a:lnTo>
                    <a:pt x="4428577" y="1931802"/>
                  </a:lnTo>
                  <a:lnTo>
                    <a:pt x="4428577" y="1990591"/>
                  </a:lnTo>
                  <a:lnTo>
                    <a:pt x="100266" y="1990591"/>
                  </a:lnTo>
                  <a:lnTo>
                    <a:pt x="2962258" y="4901818"/>
                  </a:lnTo>
                  <a:lnTo>
                    <a:pt x="4428577" y="4901818"/>
                  </a:lnTo>
                  <a:lnTo>
                    <a:pt x="4428577" y="4960607"/>
                  </a:lnTo>
                  <a:lnTo>
                    <a:pt x="2941671" y="4960614"/>
                  </a:lnTo>
                  <a:close/>
                </a:path>
                <a:path w="4429125" h="4960620">
                  <a:moveTo>
                    <a:pt x="4428577" y="3388183"/>
                  </a:moveTo>
                  <a:lnTo>
                    <a:pt x="3054410" y="1990591"/>
                  </a:lnTo>
                  <a:lnTo>
                    <a:pt x="3137302" y="1990591"/>
                  </a:lnTo>
                  <a:lnTo>
                    <a:pt x="4428577" y="3304146"/>
                  </a:lnTo>
                  <a:lnTo>
                    <a:pt x="4428577" y="3388183"/>
                  </a:lnTo>
                  <a:close/>
                </a:path>
              </a:pathLst>
            </a:custGeom>
            <a:solidFill>
              <a:srgbClr val="F1C4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51529" y="4123887"/>
              <a:ext cx="5836470" cy="61631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23704" y="8405880"/>
              <a:ext cx="4314824" cy="44767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723703" y="3449225"/>
              <a:ext cx="4319270" cy="2040255"/>
            </a:xfrm>
            <a:custGeom>
              <a:avLst/>
              <a:gdLst/>
              <a:ahLst/>
              <a:cxnLst/>
              <a:rect l="l" t="t" r="r" b="b"/>
              <a:pathLst>
                <a:path w="4319269" h="2040254">
                  <a:moveTo>
                    <a:pt x="0" y="2039686"/>
                  </a:moveTo>
                  <a:lnTo>
                    <a:pt x="4318829" y="2039686"/>
                  </a:lnTo>
                  <a:lnTo>
                    <a:pt x="4318829" y="0"/>
                  </a:lnTo>
                  <a:lnTo>
                    <a:pt x="0" y="0"/>
                  </a:lnTo>
                  <a:lnTo>
                    <a:pt x="0" y="2039686"/>
                  </a:lnTo>
                  <a:close/>
                </a:path>
              </a:pathLst>
            </a:custGeom>
            <a:solidFill>
              <a:srgbClr val="E25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723789" y="3373025"/>
              <a:ext cx="4314825" cy="76200"/>
            </a:xfrm>
            <a:custGeom>
              <a:avLst/>
              <a:gdLst/>
              <a:ahLst/>
              <a:cxnLst/>
              <a:rect l="l" t="t" r="r" b="b"/>
              <a:pathLst>
                <a:path w="4314825" h="76200">
                  <a:moveTo>
                    <a:pt x="0" y="0"/>
                  </a:moveTo>
                  <a:lnTo>
                    <a:pt x="4314739" y="0"/>
                  </a:lnTo>
                  <a:lnTo>
                    <a:pt x="4314739" y="76199"/>
                  </a:lnTo>
                  <a:lnTo>
                    <a:pt x="0" y="7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673956" y="1125073"/>
            <a:ext cx="12651740" cy="9762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6520" marR="5080" indent="-3894454">
              <a:lnSpc>
                <a:spcPct val="114500"/>
              </a:lnSpc>
              <a:spcBef>
                <a:spcPts val="100"/>
              </a:spcBef>
              <a:tabLst>
                <a:tab pos="5817870" algn="l"/>
                <a:tab pos="7741284" algn="l"/>
              </a:tabLst>
            </a:pPr>
            <a:r>
              <a:rPr sz="5950" spc="535" dirty="0"/>
              <a:t>R</a:t>
            </a:r>
            <a:r>
              <a:rPr sz="5950" spc="55" dirty="0"/>
              <a:t>E</a:t>
            </a:r>
            <a:r>
              <a:rPr sz="5950" spc="1105" dirty="0"/>
              <a:t>Q</a:t>
            </a:r>
            <a:r>
              <a:rPr sz="5950" spc="705" dirty="0"/>
              <a:t>U</a:t>
            </a:r>
            <a:r>
              <a:rPr sz="5950" spc="755" dirty="0"/>
              <a:t>I</a:t>
            </a:r>
            <a:r>
              <a:rPr sz="5950" spc="605" dirty="0"/>
              <a:t>S</a:t>
            </a:r>
            <a:r>
              <a:rPr sz="5950" spc="755" dirty="0"/>
              <a:t>I</a:t>
            </a:r>
            <a:r>
              <a:rPr sz="5950" spc="484" dirty="0"/>
              <a:t>T</a:t>
            </a:r>
            <a:r>
              <a:rPr sz="5950" spc="1165" dirty="0"/>
              <a:t>O</a:t>
            </a:r>
            <a:r>
              <a:rPr sz="5950" spc="25" dirty="0"/>
              <a:t>S</a:t>
            </a:r>
            <a:r>
              <a:rPr sz="5950" dirty="0"/>
              <a:t>	</a:t>
            </a:r>
            <a:r>
              <a:rPr sz="5950" spc="670" dirty="0"/>
              <a:t>D</a:t>
            </a:r>
            <a:r>
              <a:rPr sz="5950" spc="55" dirty="0"/>
              <a:t>E</a:t>
            </a:r>
            <a:r>
              <a:rPr sz="5950" spc="-280" dirty="0"/>
              <a:t>L</a:t>
            </a:r>
            <a:r>
              <a:rPr sz="5950" dirty="0"/>
              <a:t>	</a:t>
            </a:r>
            <a:r>
              <a:rPr sz="5950" spc="570" dirty="0"/>
              <a:t>P</a:t>
            </a:r>
            <a:r>
              <a:rPr sz="5950" spc="535" dirty="0"/>
              <a:t>R</a:t>
            </a:r>
            <a:r>
              <a:rPr sz="5950" spc="1165" dirty="0"/>
              <a:t>O</a:t>
            </a:r>
            <a:r>
              <a:rPr sz="5950" spc="985" dirty="0"/>
              <a:t>Y</a:t>
            </a:r>
            <a:r>
              <a:rPr sz="5950" spc="55" dirty="0"/>
              <a:t>E</a:t>
            </a:r>
            <a:r>
              <a:rPr sz="5950" spc="755" dirty="0"/>
              <a:t>C</a:t>
            </a:r>
            <a:r>
              <a:rPr sz="5950" spc="484" dirty="0"/>
              <a:t>T</a:t>
            </a:r>
            <a:r>
              <a:rPr sz="5950" spc="330" dirty="0"/>
              <a:t>O</a:t>
            </a:r>
            <a:endParaRPr sz="5950" dirty="0"/>
          </a:p>
        </p:txBody>
      </p:sp>
      <p:sp>
        <p:nvSpPr>
          <p:cNvPr id="19" name="object 19"/>
          <p:cNvSpPr txBox="1"/>
          <p:nvPr/>
        </p:nvSpPr>
        <p:spPr>
          <a:xfrm>
            <a:off x="2245467" y="3655184"/>
            <a:ext cx="4319270" cy="1482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8195" marR="790575" algn="ctr">
              <a:lnSpc>
                <a:spcPct val="115900"/>
              </a:lnSpc>
              <a:spcBef>
                <a:spcPts val="95"/>
              </a:spcBef>
            </a:pPr>
            <a:r>
              <a:rPr sz="2750" i="1" spc="145" dirty="0">
                <a:solidFill>
                  <a:srgbClr val="FFFFFF"/>
                </a:solidFill>
                <a:latin typeface="Arial"/>
                <a:cs typeface="Arial"/>
              </a:rPr>
              <a:t>INCLUSIÓN</a:t>
            </a:r>
            <a:r>
              <a:rPr sz="2750" i="1" spc="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i="1" spc="9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750" i="1" spc="-7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i="1" spc="140" dirty="0">
                <a:solidFill>
                  <a:srgbClr val="FFFFFF"/>
                </a:solidFill>
                <a:latin typeface="Arial"/>
                <a:cs typeface="Arial"/>
              </a:rPr>
              <a:t>ÍNDICE</a:t>
            </a:r>
            <a:r>
              <a:rPr sz="2750" i="1" spc="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i="1" spc="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2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2750" i="1" spc="150" dirty="0">
                <a:solidFill>
                  <a:srgbClr val="FFFFFF"/>
                </a:solidFill>
                <a:latin typeface="Arial"/>
                <a:cs typeface="Arial"/>
              </a:rPr>
              <a:t>BIBLIOGRAFÍA.</a:t>
            </a:r>
            <a:endParaRPr sz="2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85062" y="6003569"/>
            <a:ext cx="4319270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1310" marR="314325" algn="ctr">
              <a:lnSpc>
                <a:spcPct val="116700"/>
              </a:lnSpc>
              <a:spcBef>
                <a:spcPts val="95"/>
              </a:spcBef>
            </a:pPr>
            <a:r>
              <a:rPr sz="2250" i="1" spc="120" dirty="0">
                <a:solidFill>
                  <a:srgbClr val="FFFFFF"/>
                </a:solidFill>
                <a:latin typeface="Arial"/>
                <a:cs typeface="Arial"/>
              </a:rPr>
              <a:t>ENTREGA</a:t>
            </a:r>
            <a:r>
              <a:rPr sz="2250" i="1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i="1" spc="7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250" i="1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i="1" spc="120" dirty="0">
                <a:solidFill>
                  <a:srgbClr val="FFFFFF"/>
                </a:solidFill>
                <a:latin typeface="Arial"/>
                <a:cs typeface="Arial"/>
              </a:rPr>
              <a:t>FORMATO </a:t>
            </a:r>
            <a:r>
              <a:rPr sz="2250" i="1" spc="-6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i="1" spc="110" dirty="0">
                <a:solidFill>
                  <a:srgbClr val="FFFFFF"/>
                </a:solidFill>
                <a:latin typeface="Arial"/>
                <a:cs typeface="Arial"/>
              </a:rPr>
              <a:t>WORD,</a:t>
            </a:r>
            <a:r>
              <a:rPr sz="2250" i="1" spc="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i="1" spc="110" dirty="0">
                <a:solidFill>
                  <a:srgbClr val="FFFFFF"/>
                </a:solidFill>
                <a:latin typeface="Arial"/>
                <a:cs typeface="Arial"/>
              </a:rPr>
              <a:t>LETRA</a:t>
            </a:r>
            <a:r>
              <a:rPr sz="2250" i="1" spc="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i="1" spc="110" dirty="0">
                <a:solidFill>
                  <a:srgbClr val="FFFFFF"/>
                </a:solidFill>
                <a:latin typeface="Arial"/>
                <a:cs typeface="Arial"/>
              </a:rPr>
              <a:t>TIMES</a:t>
            </a:r>
            <a:endParaRPr sz="2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2250" i="1" spc="95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2250" i="1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i="1" spc="114" dirty="0">
                <a:solidFill>
                  <a:srgbClr val="FFFFFF"/>
                </a:solidFill>
                <a:latin typeface="Arial"/>
                <a:cs typeface="Arial"/>
              </a:rPr>
              <a:t>ROMAN</a:t>
            </a:r>
            <a:r>
              <a:rPr sz="2250" i="1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i="1" spc="90" dirty="0">
                <a:solidFill>
                  <a:srgbClr val="FFFFFF"/>
                </a:solidFill>
                <a:latin typeface="Arial"/>
                <a:cs typeface="Arial"/>
              </a:rPr>
              <a:t>12,</a:t>
            </a:r>
            <a:endParaRPr sz="2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2250" i="1" spc="125" dirty="0">
                <a:solidFill>
                  <a:srgbClr val="FFFFFF"/>
                </a:solidFill>
                <a:latin typeface="Arial"/>
                <a:cs typeface="Arial"/>
              </a:rPr>
              <a:t>INTERLINEADO</a:t>
            </a:r>
            <a:r>
              <a:rPr sz="2250" i="1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i="1" spc="100" dirty="0">
                <a:solidFill>
                  <a:srgbClr val="FFFFFF"/>
                </a:solidFill>
                <a:latin typeface="Arial"/>
                <a:cs typeface="Arial"/>
              </a:rPr>
              <a:t>1.5.</a:t>
            </a:r>
            <a:endParaRPr sz="22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741670" y="3986704"/>
            <a:ext cx="4319270" cy="951158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2750" i="1" spc="145" dirty="0">
                <a:solidFill>
                  <a:srgbClr val="FFFFFF"/>
                </a:solidFill>
                <a:latin typeface="Arial"/>
                <a:cs typeface="Arial"/>
              </a:rPr>
              <a:t>DETALLES</a:t>
            </a:r>
            <a:r>
              <a:rPr sz="2750" i="1" spc="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i="1" spc="114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endParaRPr sz="2750" dirty="0">
              <a:latin typeface="Arial"/>
              <a:cs typeface="Arial"/>
            </a:endParaRPr>
          </a:p>
          <a:p>
            <a:pPr marL="317500" marR="309880" indent="-635" algn="ctr">
              <a:lnSpc>
                <a:spcPct val="115900"/>
              </a:lnSpc>
            </a:pPr>
            <a:r>
              <a:rPr sz="2750" i="1" spc="125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sz="2750" i="1" spc="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i="1" spc="9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750" i="1" spc="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i="1" spc="145" dirty="0">
                <a:solidFill>
                  <a:srgbClr val="FFFFFF"/>
                </a:solidFill>
                <a:latin typeface="Arial"/>
                <a:cs typeface="Arial"/>
              </a:rPr>
              <a:t>NEGOCIO</a:t>
            </a:r>
            <a:endParaRPr sz="2750" dirty="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985062" y="3365956"/>
            <a:ext cx="4319270" cy="2116455"/>
            <a:chOff x="6985062" y="3365956"/>
            <a:chExt cx="4319270" cy="2116455"/>
          </a:xfrm>
        </p:grpSpPr>
        <p:sp>
          <p:nvSpPr>
            <p:cNvPr id="23" name="object 23"/>
            <p:cNvSpPr/>
            <p:nvPr/>
          </p:nvSpPr>
          <p:spPr>
            <a:xfrm>
              <a:off x="6985062" y="3442156"/>
              <a:ext cx="4319270" cy="2040255"/>
            </a:xfrm>
            <a:custGeom>
              <a:avLst/>
              <a:gdLst/>
              <a:ahLst/>
              <a:cxnLst/>
              <a:rect l="l" t="t" r="r" b="b"/>
              <a:pathLst>
                <a:path w="4319270" h="2040254">
                  <a:moveTo>
                    <a:pt x="0" y="2039686"/>
                  </a:moveTo>
                  <a:lnTo>
                    <a:pt x="4318829" y="2039686"/>
                  </a:lnTo>
                  <a:lnTo>
                    <a:pt x="4318829" y="0"/>
                  </a:lnTo>
                  <a:lnTo>
                    <a:pt x="0" y="0"/>
                  </a:lnTo>
                  <a:lnTo>
                    <a:pt x="0" y="2039686"/>
                  </a:lnTo>
                  <a:close/>
                </a:path>
              </a:pathLst>
            </a:custGeom>
            <a:solidFill>
              <a:srgbClr val="FFB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85147" y="3365956"/>
              <a:ext cx="4314825" cy="76200"/>
            </a:xfrm>
            <a:custGeom>
              <a:avLst/>
              <a:gdLst/>
              <a:ahLst/>
              <a:cxnLst/>
              <a:rect l="l" t="t" r="r" b="b"/>
              <a:pathLst>
                <a:path w="4314825" h="76200">
                  <a:moveTo>
                    <a:pt x="0" y="0"/>
                  </a:moveTo>
                  <a:lnTo>
                    <a:pt x="4314739" y="0"/>
                  </a:lnTo>
                  <a:lnTo>
                    <a:pt x="4314739" y="76199"/>
                  </a:lnTo>
                  <a:lnTo>
                    <a:pt x="0" y="76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985062" y="3707267"/>
            <a:ext cx="4319270" cy="1368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9595" marR="342900" indent="-109220">
              <a:lnSpc>
                <a:spcPct val="115199"/>
              </a:lnSpc>
              <a:spcBef>
                <a:spcPts val="95"/>
              </a:spcBef>
            </a:pPr>
            <a:r>
              <a:rPr sz="2550" i="1" spc="145" dirty="0">
                <a:solidFill>
                  <a:srgbClr val="FFFFFF"/>
                </a:solidFill>
                <a:latin typeface="Arial"/>
                <a:cs typeface="Arial"/>
              </a:rPr>
              <a:t>DESARROLLAR</a:t>
            </a:r>
            <a:r>
              <a:rPr sz="2550" i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50" i="1" spc="110" dirty="0">
                <a:solidFill>
                  <a:srgbClr val="FFFFFF"/>
                </a:solidFill>
                <a:latin typeface="Arial"/>
                <a:cs typeface="Arial"/>
              </a:rPr>
              <a:t>CON </a:t>
            </a:r>
            <a:r>
              <a:rPr sz="2550" i="1" spc="-6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50" i="1" spc="145" dirty="0">
                <a:solidFill>
                  <a:srgbClr val="FFFFFF"/>
                </a:solidFill>
                <a:latin typeface="Arial"/>
                <a:cs typeface="Arial"/>
              </a:rPr>
              <a:t>PROFUNDIDAD</a:t>
            </a:r>
            <a:r>
              <a:rPr sz="2550" i="1" spc="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50" i="1" spc="85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endParaRPr sz="2550">
              <a:latin typeface="Arial"/>
              <a:cs typeface="Arial"/>
            </a:endParaRPr>
          </a:p>
          <a:p>
            <a:pPr marL="505459">
              <a:lnSpc>
                <a:spcPct val="100000"/>
              </a:lnSpc>
              <a:spcBef>
                <a:spcPts val="465"/>
              </a:spcBef>
            </a:pPr>
            <a:r>
              <a:rPr sz="2550" i="1" spc="120" dirty="0">
                <a:solidFill>
                  <a:srgbClr val="FFFFFF"/>
                </a:solidFill>
                <a:latin typeface="Arial"/>
                <a:cs typeface="Arial"/>
              </a:rPr>
              <a:t>IDEA</a:t>
            </a:r>
            <a:r>
              <a:rPr sz="2550" i="1" spc="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50" i="1" spc="8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550" i="1" spc="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50" i="1" spc="135" dirty="0">
                <a:solidFill>
                  <a:srgbClr val="FFFFFF"/>
                </a:solidFill>
                <a:latin typeface="Arial"/>
                <a:cs typeface="Arial"/>
              </a:rPr>
              <a:t>NEGOCIO.</a:t>
            </a:r>
            <a:endParaRPr sz="25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723703" y="5908503"/>
            <a:ext cx="4319270" cy="2078355"/>
          </a:xfrm>
          <a:prstGeom prst="rect">
            <a:avLst/>
          </a:prstGeom>
          <a:solidFill>
            <a:srgbClr val="FFBD58"/>
          </a:solidFill>
        </p:spPr>
        <p:txBody>
          <a:bodyPr vert="horz" wrap="square" lIns="0" tIns="184785" rIns="0" bIns="0" rtlCol="0">
            <a:spAutoFit/>
          </a:bodyPr>
          <a:lstStyle/>
          <a:p>
            <a:pPr marL="545465" marR="538480" algn="ctr">
              <a:lnSpc>
                <a:spcPct val="116700"/>
              </a:lnSpc>
              <a:spcBef>
                <a:spcPts val="1455"/>
              </a:spcBef>
            </a:pPr>
            <a:r>
              <a:rPr sz="2250" i="1" spc="125" dirty="0">
                <a:solidFill>
                  <a:srgbClr val="FFFFFF"/>
                </a:solidFill>
                <a:latin typeface="Arial"/>
                <a:cs typeface="Arial"/>
              </a:rPr>
              <a:t>DESARROLLAR</a:t>
            </a:r>
            <a:r>
              <a:rPr sz="2250" i="1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i="1" spc="105" dirty="0">
                <a:solidFill>
                  <a:srgbClr val="FFFFFF"/>
                </a:solidFill>
                <a:latin typeface="Arial"/>
                <a:cs typeface="Arial"/>
              </a:rPr>
              <a:t>PLAN </a:t>
            </a:r>
            <a:r>
              <a:rPr sz="2250" i="1" spc="-6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i="1" spc="7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250" i="1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i="1" spc="120" dirty="0">
                <a:solidFill>
                  <a:srgbClr val="FFFFFF"/>
                </a:solidFill>
                <a:latin typeface="Arial"/>
                <a:cs typeface="Arial"/>
              </a:rPr>
              <a:t>MARKETING</a:t>
            </a:r>
            <a:r>
              <a:rPr sz="2250" i="1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i="1" spc="95" dirty="0">
                <a:solidFill>
                  <a:srgbClr val="FFFFFF"/>
                </a:solidFill>
                <a:latin typeface="Arial"/>
                <a:cs typeface="Arial"/>
              </a:rPr>
              <a:t>CON </a:t>
            </a:r>
            <a:r>
              <a:rPr sz="2250" i="1" spc="-6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i="1" spc="125" dirty="0">
                <a:solidFill>
                  <a:srgbClr val="FFFFFF"/>
                </a:solidFill>
                <a:latin typeface="Arial"/>
                <a:cs typeface="Arial"/>
              </a:rPr>
              <a:t>ESTIMACIONES</a:t>
            </a:r>
            <a:endParaRPr sz="2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2250" i="1" spc="125" dirty="0">
                <a:solidFill>
                  <a:srgbClr val="FFFFFF"/>
                </a:solidFill>
                <a:latin typeface="Arial"/>
                <a:cs typeface="Arial"/>
              </a:rPr>
              <a:t>DETALLADAS.</a:t>
            </a:r>
            <a:endParaRPr sz="22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45467" y="5803186"/>
            <a:ext cx="4319270" cy="2078355"/>
          </a:xfrm>
          <a:prstGeom prst="rect">
            <a:avLst/>
          </a:prstGeom>
          <a:solidFill>
            <a:srgbClr val="FFBD58"/>
          </a:solidFill>
        </p:spPr>
        <p:txBody>
          <a:bodyPr vert="horz" wrap="square" lIns="0" tIns="262890" rIns="0" bIns="0" rtlCol="0">
            <a:spAutoFit/>
          </a:bodyPr>
          <a:lstStyle/>
          <a:p>
            <a:pPr marL="582930" marR="575310" algn="ctr">
              <a:lnSpc>
                <a:spcPct val="115900"/>
              </a:lnSpc>
              <a:spcBef>
                <a:spcPts val="2070"/>
              </a:spcBef>
            </a:pPr>
            <a:r>
              <a:rPr sz="2750" i="1" spc="150" dirty="0">
                <a:solidFill>
                  <a:srgbClr val="FFFFFF"/>
                </a:solidFill>
                <a:latin typeface="Arial"/>
                <a:cs typeface="Arial"/>
              </a:rPr>
              <a:t>INCLUYENDO</a:t>
            </a:r>
            <a:r>
              <a:rPr sz="2750" i="1" spc="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i="1" spc="85" dirty="0">
                <a:solidFill>
                  <a:srgbClr val="FFFFFF"/>
                </a:solidFill>
                <a:latin typeface="Arial"/>
                <a:cs typeface="Arial"/>
              </a:rPr>
              <a:t>AL </a:t>
            </a:r>
            <a:r>
              <a:rPr sz="2750" i="1" spc="-7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i="1" spc="135" dirty="0">
                <a:solidFill>
                  <a:srgbClr val="FFFFFF"/>
                </a:solidFill>
                <a:latin typeface="Arial"/>
                <a:cs typeface="Arial"/>
              </a:rPr>
              <a:t>MENOS</a:t>
            </a:r>
            <a:r>
              <a:rPr sz="2750" i="1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i="1" spc="9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750" i="1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i="1" spc="125" dirty="0">
                <a:solidFill>
                  <a:srgbClr val="FFFFFF"/>
                </a:solidFill>
                <a:latin typeface="Arial"/>
                <a:cs typeface="Arial"/>
              </a:rPr>
              <a:t>PLAN </a:t>
            </a:r>
            <a:r>
              <a:rPr sz="2750" i="1" spc="-7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i="1" spc="150" dirty="0">
                <a:solidFill>
                  <a:srgbClr val="FFFFFF"/>
                </a:solidFill>
                <a:latin typeface="Arial"/>
                <a:cs typeface="Arial"/>
              </a:rPr>
              <a:t>FINANCIERO.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355</TotalTime>
  <Words>543</Words>
  <Application>Microsoft Office PowerPoint</Application>
  <PresentationFormat>Personalizado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Arial MT</vt:lpstr>
      <vt:lpstr>Franklin Gothic Demi Cond</vt:lpstr>
      <vt:lpstr>Microsoft Sans Serif</vt:lpstr>
      <vt:lpstr>Tahoma</vt:lpstr>
      <vt:lpstr>Trebuchet MS</vt:lpstr>
      <vt:lpstr>Verdana</vt:lpstr>
      <vt:lpstr>Berlín</vt:lpstr>
      <vt:lpstr>Presentación de PowerPoint</vt:lpstr>
      <vt:lpstr>CONTENIDO</vt:lpstr>
      <vt:lpstr>Presentación de PowerPoint</vt:lpstr>
      <vt:lpstr>OBJETIVOS</vt:lpstr>
      <vt:lpstr>PARTICIPANTES</vt:lpstr>
      <vt:lpstr>INSCRIPCIÓN</vt:lpstr>
      <vt:lpstr>Presentación de PowerPoint</vt:lpstr>
      <vt:lpstr>Presentación de PowerPoint</vt:lpstr>
      <vt:lpstr>REQUISITOS DEL PROYECTO</vt:lpstr>
      <vt:lpstr>CRITERIOS DE  VALORACIÓN</vt:lpstr>
      <vt:lpstr>PREMIO TERRITORIAL</vt:lpstr>
      <vt:lpstr>PREMIOS NACIONALES</vt:lpstr>
      <vt:lpstr>PROTECCIÓN DE  DATOS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Bases</dc:title>
  <dc:creator>Christian</dc:creator>
  <cp:keywords>DAFyQe0i2Mk,BADKTRATOyk</cp:keywords>
  <cp:lastModifiedBy>SECRETARÍA GENERAL-CGE</cp:lastModifiedBy>
  <cp:revision>5</cp:revision>
  <dcterms:created xsi:type="dcterms:W3CDTF">2024-09-25T07:16:19Z</dcterms:created>
  <dcterms:modified xsi:type="dcterms:W3CDTF">2024-10-10T10:16:12Z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2023-11-23T00:00:00Z</vt:filetime>
  </property>
  <property fmtid="{D5CDD505-2E9C-101B-9397-08002B2CF9AE}" pid="3" name="Creator">
    <vt:lpwstr>Canva</vt:lpwstr>
  </property>
  <property fmtid="{D5CDD505-2E9C-101B-9397-08002B2CF9AE}" pid="4" name="LastSaved">
    <vt:filetime>2024-09-25T00:00:00Z</vt:filetime>
  </property>
</Properties>
</file>